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61" r:id="rId4"/>
    <p:sldId id="262" r:id="rId5"/>
    <p:sldId id="259" r:id="rId6"/>
    <p:sldId id="263" r:id="rId7"/>
    <p:sldId id="265" r:id="rId8"/>
    <p:sldId id="260" r:id="rId9"/>
    <p:sldId id="266" r:id="rId10"/>
    <p:sldId id="267" r:id="rId11"/>
    <p:sldId id="268" r:id="rId12"/>
    <p:sldId id="269" r:id="rId13"/>
    <p:sldId id="270" r:id="rId14"/>
    <p:sldId id="271" r:id="rId15"/>
    <p:sldId id="272" r:id="rId16"/>
    <p:sldId id="273" r:id="rId17"/>
  </p:sldIdLst>
  <p:sldSz cx="12192000" cy="6858000"/>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63" d="100"/>
          <a:sy n="63" d="100"/>
        </p:scale>
        <p:origin x="912" y="60"/>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1524000" y="1122363"/>
            <a:ext cx="9144000" cy="2387600"/>
          </a:xfrm>
        </p:spPr>
        <p:txBody>
          <a:bodyPr anchor="b"/>
          <a:lstStyle>
            <a:lvl1pPr algn="ctr">
              <a:defRPr sz="6000"/>
            </a:lvl1pPr>
          </a:lstStyle>
          <a:p>
            <a:r>
              <a:rPr lang="ru-RU" smtClean="0"/>
              <a:t>Образец заголовка</a:t>
            </a:r>
            <a:endParaRPr lang="ru-RU"/>
          </a:p>
        </p:txBody>
      </p:sp>
      <p:sp>
        <p:nvSpPr>
          <p:cNvPr id="3" name="Подзаголовок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ru-RU" smtClean="0"/>
              <a:t>Образец подзаголовка</a:t>
            </a:r>
            <a:endParaRPr lang="ru-RU"/>
          </a:p>
        </p:txBody>
      </p:sp>
      <p:sp>
        <p:nvSpPr>
          <p:cNvPr id="4" name="Дата 3"/>
          <p:cNvSpPr>
            <a:spLocks noGrp="1"/>
          </p:cNvSpPr>
          <p:nvPr>
            <p:ph type="dt" sz="half" idx="10"/>
          </p:nvPr>
        </p:nvSpPr>
        <p:spPr/>
        <p:txBody>
          <a:bodyPr/>
          <a:lstStyle/>
          <a:p>
            <a:fld id="{D05EB2B1-B8A3-42CA-A4EB-18792DEC61EF}" type="datetimeFigureOut">
              <a:rPr lang="ru-RU" smtClean="0"/>
              <a:t>18.04.2016</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33E3481A-87FE-471E-94E9-0654DEAFC7E2}" type="slidenum">
              <a:rPr lang="ru-RU" smtClean="0"/>
              <a:t>‹#›</a:t>
            </a:fld>
            <a:endParaRPr lang="ru-RU"/>
          </a:p>
        </p:txBody>
      </p:sp>
    </p:spTree>
    <p:extLst>
      <p:ext uri="{BB962C8B-B14F-4D97-AF65-F5344CB8AC3E}">
        <p14:creationId xmlns:p14="http://schemas.microsoft.com/office/powerpoint/2010/main" val="123546613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Объект 2"/>
          <p:cNvSpPr>
            <a:spLocks noGrp="1"/>
          </p:cNvSpPr>
          <p:nvPr>
            <p:ph idx="1"/>
          </p:nvPr>
        </p:nvSpPr>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D05EB2B1-B8A3-42CA-A4EB-18792DEC61EF}" type="datetimeFigureOut">
              <a:rPr lang="ru-RU" smtClean="0"/>
              <a:t>18.04.2016</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33E3481A-87FE-471E-94E9-0654DEAFC7E2}" type="slidenum">
              <a:rPr lang="ru-RU" smtClean="0"/>
              <a:t>‹#›</a:t>
            </a:fld>
            <a:endParaRPr lang="ru-RU"/>
          </a:p>
        </p:txBody>
      </p:sp>
    </p:spTree>
    <p:extLst>
      <p:ext uri="{BB962C8B-B14F-4D97-AF65-F5344CB8AC3E}">
        <p14:creationId xmlns:p14="http://schemas.microsoft.com/office/powerpoint/2010/main" val="107878550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1850" y="1709738"/>
            <a:ext cx="10515600" cy="2852737"/>
          </a:xfrm>
        </p:spPr>
        <p:txBody>
          <a:bodyPr anchor="b"/>
          <a:lstStyle>
            <a:lvl1pPr>
              <a:defRPr sz="6000"/>
            </a:lvl1pPr>
          </a:lstStyle>
          <a:p>
            <a:r>
              <a:rPr lang="ru-RU" smtClean="0"/>
              <a:t>Образец заголовка</a:t>
            </a:r>
            <a:endParaRPr lang="ru-RU"/>
          </a:p>
        </p:txBody>
      </p:sp>
      <p:sp>
        <p:nvSpPr>
          <p:cNvPr id="3" name="Текст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ru-RU" smtClean="0"/>
              <a:t>Образец текста</a:t>
            </a:r>
          </a:p>
        </p:txBody>
      </p:sp>
      <p:sp>
        <p:nvSpPr>
          <p:cNvPr id="4" name="Дата 3"/>
          <p:cNvSpPr>
            <a:spLocks noGrp="1"/>
          </p:cNvSpPr>
          <p:nvPr>
            <p:ph type="dt" sz="half" idx="10"/>
          </p:nvPr>
        </p:nvSpPr>
        <p:spPr/>
        <p:txBody>
          <a:bodyPr/>
          <a:lstStyle/>
          <a:p>
            <a:fld id="{D05EB2B1-B8A3-42CA-A4EB-18792DEC61EF}" type="datetimeFigureOut">
              <a:rPr lang="ru-RU" smtClean="0"/>
              <a:t>18.04.2016</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33E3481A-87FE-471E-94E9-0654DEAFC7E2}" type="slidenum">
              <a:rPr lang="ru-RU" smtClean="0"/>
              <a:t>‹#›</a:t>
            </a:fld>
            <a:endParaRPr lang="ru-RU"/>
          </a:p>
        </p:txBody>
      </p:sp>
    </p:spTree>
    <p:extLst>
      <p:ext uri="{BB962C8B-B14F-4D97-AF65-F5344CB8AC3E}">
        <p14:creationId xmlns:p14="http://schemas.microsoft.com/office/powerpoint/2010/main" val="24697784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Объект 2"/>
          <p:cNvSpPr>
            <a:spLocks noGrp="1"/>
          </p:cNvSpPr>
          <p:nvPr>
            <p:ph sz="half" idx="1"/>
          </p:nvPr>
        </p:nvSpPr>
        <p:spPr>
          <a:xfrm>
            <a:off x="838200" y="1825625"/>
            <a:ext cx="5181600" cy="4351338"/>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Объект 3"/>
          <p:cNvSpPr>
            <a:spLocks noGrp="1"/>
          </p:cNvSpPr>
          <p:nvPr>
            <p:ph sz="half" idx="2"/>
          </p:nvPr>
        </p:nvSpPr>
        <p:spPr>
          <a:xfrm>
            <a:off x="6172200" y="1825625"/>
            <a:ext cx="5181600" cy="4351338"/>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Дата 4"/>
          <p:cNvSpPr>
            <a:spLocks noGrp="1"/>
          </p:cNvSpPr>
          <p:nvPr>
            <p:ph type="dt" sz="half" idx="10"/>
          </p:nvPr>
        </p:nvSpPr>
        <p:spPr/>
        <p:txBody>
          <a:bodyPr/>
          <a:lstStyle/>
          <a:p>
            <a:fld id="{D05EB2B1-B8A3-42CA-A4EB-18792DEC61EF}" type="datetimeFigureOut">
              <a:rPr lang="ru-RU" smtClean="0"/>
              <a:t>18.04.2016</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33E3481A-87FE-471E-94E9-0654DEAFC7E2}" type="slidenum">
              <a:rPr lang="ru-RU" smtClean="0"/>
              <a:t>‹#›</a:t>
            </a:fld>
            <a:endParaRPr lang="ru-RU"/>
          </a:p>
        </p:txBody>
      </p:sp>
    </p:spTree>
    <p:extLst>
      <p:ext uri="{BB962C8B-B14F-4D97-AF65-F5344CB8AC3E}">
        <p14:creationId xmlns:p14="http://schemas.microsoft.com/office/powerpoint/2010/main" val="86842900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9788" y="365125"/>
            <a:ext cx="10515600" cy="1325563"/>
          </a:xfrm>
        </p:spPr>
        <p:txBody>
          <a:bodyPr/>
          <a:lstStyle/>
          <a:p>
            <a:r>
              <a:rPr lang="ru-RU" smtClean="0"/>
              <a:t>Образец заголовка</a:t>
            </a:r>
            <a:endParaRPr lang="ru-RU"/>
          </a:p>
        </p:txBody>
      </p:sp>
      <p:sp>
        <p:nvSpPr>
          <p:cNvPr id="3" name="Текст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Объект 3"/>
          <p:cNvSpPr>
            <a:spLocks noGrp="1"/>
          </p:cNvSpPr>
          <p:nvPr>
            <p:ph sz="half" idx="2"/>
          </p:nvPr>
        </p:nvSpPr>
        <p:spPr>
          <a:xfrm>
            <a:off x="839788" y="2505075"/>
            <a:ext cx="5157787" cy="3684588"/>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Текст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6" name="Объект 5"/>
          <p:cNvSpPr>
            <a:spLocks noGrp="1"/>
          </p:cNvSpPr>
          <p:nvPr>
            <p:ph sz="quarter" idx="4"/>
          </p:nvPr>
        </p:nvSpPr>
        <p:spPr>
          <a:xfrm>
            <a:off x="6172200" y="2505075"/>
            <a:ext cx="5183188" cy="3684588"/>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7" name="Дата 6"/>
          <p:cNvSpPr>
            <a:spLocks noGrp="1"/>
          </p:cNvSpPr>
          <p:nvPr>
            <p:ph type="dt" sz="half" idx="10"/>
          </p:nvPr>
        </p:nvSpPr>
        <p:spPr/>
        <p:txBody>
          <a:bodyPr/>
          <a:lstStyle/>
          <a:p>
            <a:fld id="{D05EB2B1-B8A3-42CA-A4EB-18792DEC61EF}" type="datetimeFigureOut">
              <a:rPr lang="ru-RU" smtClean="0"/>
              <a:t>18.04.2016</a:t>
            </a:fld>
            <a:endParaRPr lang="ru-RU"/>
          </a:p>
        </p:txBody>
      </p:sp>
      <p:sp>
        <p:nvSpPr>
          <p:cNvPr id="8" name="Нижний колонтитул 7"/>
          <p:cNvSpPr>
            <a:spLocks noGrp="1"/>
          </p:cNvSpPr>
          <p:nvPr>
            <p:ph type="ftr" sz="quarter" idx="11"/>
          </p:nvPr>
        </p:nvSpPr>
        <p:spPr/>
        <p:txBody>
          <a:bodyPr/>
          <a:lstStyle/>
          <a:p>
            <a:endParaRPr lang="ru-RU"/>
          </a:p>
        </p:txBody>
      </p:sp>
      <p:sp>
        <p:nvSpPr>
          <p:cNvPr id="9" name="Номер слайда 8"/>
          <p:cNvSpPr>
            <a:spLocks noGrp="1"/>
          </p:cNvSpPr>
          <p:nvPr>
            <p:ph type="sldNum" sz="quarter" idx="12"/>
          </p:nvPr>
        </p:nvSpPr>
        <p:spPr/>
        <p:txBody>
          <a:bodyPr/>
          <a:lstStyle/>
          <a:p>
            <a:fld id="{33E3481A-87FE-471E-94E9-0654DEAFC7E2}" type="slidenum">
              <a:rPr lang="ru-RU" smtClean="0"/>
              <a:t>‹#›</a:t>
            </a:fld>
            <a:endParaRPr lang="ru-RU"/>
          </a:p>
        </p:txBody>
      </p:sp>
    </p:spTree>
    <p:extLst>
      <p:ext uri="{BB962C8B-B14F-4D97-AF65-F5344CB8AC3E}">
        <p14:creationId xmlns:p14="http://schemas.microsoft.com/office/powerpoint/2010/main" val="353566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Дата 2"/>
          <p:cNvSpPr>
            <a:spLocks noGrp="1"/>
          </p:cNvSpPr>
          <p:nvPr>
            <p:ph type="dt" sz="half" idx="10"/>
          </p:nvPr>
        </p:nvSpPr>
        <p:spPr/>
        <p:txBody>
          <a:bodyPr/>
          <a:lstStyle/>
          <a:p>
            <a:fld id="{D05EB2B1-B8A3-42CA-A4EB-18792DEC61EF}" type="datetimeFigureOut">
              <a:rPr lang="ru-RU" smtClean="0"/>
              <a:t>18.04.2016</a:t>
            </a:fld>
            <a:endParaRPr lang="ru-RU"/>
          </a:p>
        </p:txBody>
      </p:sp>
      <p:sp>
        <p:nvSpPr>
          <p:cNvPr id="4" name="Нижний колонтитул 3"/>
          <p:cNvSpPr>
            <a:spLocks noGrp="1"/>
          </p:cNvSpPr>
          <p:nvPr>
            <p:ph type="ftr" sz="quarter" idx="11"/>
          </p:nvPr>
        </p:nvSpPr>
        <p:spPr/>
        <p:txBody>
          <a:bodyPr/>
          <a:lstStyle/>
          <a:p>
            <a:endParaRPr lang="ru-RU"/>
          </a:p>
        </p:txBody>
      </p:sp>
      <p:sp>
        <p:nvSpPr>
          <p:cNvPr id="5" name="Номер слайда 4"/>
          <p:cNvSpPr>
            <a:spLocks noGrp="1"/>
          </p:cNvSpPr>
          <p:nvPr>
            <p:ph type="sldNum" sz="quarter" idx="12"/>
          </p:nvPr>
        </p:nvSpPr>
        <p:spPr/>
        <p:txBody>
          <a:bodyPr/>
          <a:lstStyle/>
          <a:p>
            <a:fld id="{33E3481A-87FE-471E-94E9-0654DEAFC7E2}" type="slidenum">
              <a:rPr lang="ru-RU" smtClean="0"/>
              <a:t>‹#›</a:t>
            </a:fld>
            <a:endParaRPr lang="ru-RU"/>
          </a:p>
        </p:txBody>
      </p:sp>
    </p:spTree>
    <p:extLst>
      <p:ext uri="{BB962C8B-B14F-4D97-AF65-F5344CB8AC3E}">
        <p14:creationId xmlns:p14="http://schemas.microsoft.com/office/powerpoint/2010/main" val="323827462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p:cNvSpPr>
            <a:spLocks noGrp="1"/>
          </p:cNvSpPr>
          <p:nvPr>
            <p:ph type="dt" sz="half" idx="10"/>
          </p:nvPr>
        </p:nvSpPr>
        <p:spPr/>
        <p:txBody>
          <a:bodyPr/>
          <a:lstStyle/>
          <a:p>
            <a:fld id="{D05EB2B1-B8A3-42CA-A4EB-18792DEC61EF}" type="datetimeFigureOut">
              <a:rPr lang="ru-RU" smtClean="0"/>
              <a:t>18.04.2016</a:t>
            </a:fld>
            <a:endParaRPr lang="ru-RU"/>
          </a:p>
        </p:txBody>
      </p:sp>
      <p:sp>
        <p:nvSpPr>
          <p:cNvPr id="3" name="Нижний колонтитул 2"/>
          <p:cNvSpPr>
            <a:spLocks noGrp="1"/>
          </p:cNvSpPr>
          <p:nvPr>
            <p:ph type="ftr" sz="quarter" idx="11"/>
          </p:nvPr>
        </p:nvSpPr>
        <p:spPr/>
        <p:txBody>
          <a:bodyPr/>
          <a:lstStyle/>
          <a:p>
            <a:endParaRPr lang="ru-RU"/>
          </a:p>
        </p:txBody>
      </p:sp>
      <p:sp>
        <p:nvSpPr>
          <p:cNvPr id="4" name="Номер слайда 3"/>
          <p:cNvSpPr>
            <a:spLocks noGrp="1"/>
          </p:cNvSpPr>
          <p:nvPr>
            <p:ph type="sldNum" sz="quarter" idx="12"/>
          </p:nvPr>
        </p:nvSpPr>
        <p:spPr/>
        <p:txBody>
          <a:bodyPr/>
          <a:lstStyle/>
          <a:p>
            <a:fld id="{33E3481A-87FE-471E-94E9-0654DEAFC7E2}" type="slidenum">
              <a:rPr lang="ru-RU" smtClean="0"/>
              <a:t>‹#›</a:t>
            </a:fld>
            <a:endParaRPr lang="ru-RU"/>
          </a:p>
        </p:txBody>
      </p:sp>
    </p:spTree>
    <p:extLst>
      <p:ext uri="{BB962C8B-B14F-4D97-AF65-F5344CB8AC3E}">
        <p14:creationId xmlns:p14="http://schemas.microsoft.com/office/powerpoint/2010/main" val="106185501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9788" y="457200"/>
            <a:ext cx="3932237" cy="1600200"/>
          </a:xfrm>
        </p:spPr>
        <p:txBody>
          <a:bodyPr anchor="b"/>
          <a:lstStyle>
            <a:lvl1pPr>
              <a:defRPr sz="3200"/>
            </a:lvl1pPr>
          </a:lstStyle>
          <a:p>
            <a:r>
              <a:rPr lang="ru-RU" smtClean="0"/>
              <a:t>Образец заголовка</a:t>
            </a:r>
            <a:endParaRPr lang="ru-RU"/>
          </a:p>
        </p:txBody>
      </p:sp>
      <p:sp>
        <p:nvSpPr>
          <p:cNvPr id="3" name="Объект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Текст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smtClean="0"/>
              <a:t>Образец текста</a:t>
            </a:r>
          </a:p>
        </p:txBody>
      </p:sp>
      <p:sp>
        <p:nvSpPr>
          <p:cNvPr id="5" name="Дата 4"/>
          <p:cNvSpPr>
            <a:spLocks noGrp="1"/>
          </p:cNvSpPr>
          <p:nvPr>
            <p:ph type="dt" sz="half" idx="10"/>
          </p:nvPr>
        </p:nvSpPr>
        <p:spPr/>
        <p:txBody>
          <a:bodyPr/>
          <a:lstStyle/>
          <a:p>
            <a:fld id="{D05EB2B1-B8A3-42CA-A4EB-18792DEC61EF}" type="datetimeFigureOut">
              <a:rPr lang="ru-RU" smtClean="0"/>
              <a:t>18.04.2016</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33E3481A-87FE-471E-94E9-0654DEAFC7E2}" type="slidenum">
              <a:rPr lang="ru-RU" smtClean="0"/>
              <a:t>‹#›</a:t>
            </a:fld>
            <a:endParaRPr lang="ru-RU"/>
          </a:p>
        </p:txBody>
      </p:sp>
    </p:spTree>
    <p:extLst>
      <p:ext uri="{BB962C8B-B14F-4D97-AF65-F5344CB8AC3E}">
        <p14:creationId xmlns:p14="http://schemas.microsoft.com/office/powerpoint/2010/main" val="251488387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9788" y="457200"/>
            <a:ext cx="3932237" cy="1600200"/>
          </a:xfrm>
        </p:spPr>
        <p:txBody>
          <a:bodyPr anchor="b"/>
          <a:lstStyle>
            <a:lvl1pPr>
              <a:defRPr sz="3200"/>
            </a:lvl1pPr>
          </a:lstStyle>
          <a:p>
            <a:r>
              <a:rPr lang="ru-RU" smtClean="0"/>
              <a:t>Образец заголовка</a:t>
            </a:r>
            <a:endParaRPr lang="ru-RU"/>
          </a:p>
        </p:txBody>
      </p:sp>
      <p:sp>
        <p:nvSpPr>
          <p:cNvPr id="3" name="Рисунок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ru-RU"/>
          </a:p>
        </p:txBody>
      </p:sp>
      <p:sp>
        <p:nvSpPr>
          <p:cNvPr id="4" name="Текст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smtClean="0"/>
              <a:t>Образец текста</a:t>
            </a:r>
          </a:p>
        </p:txBody>
      </p:sp>
      <p:sp>
        <p:nvSpPr>
          <p:cNvPr id="5" name="Дата 4"/>
          <p:cNvSpPr>
            <a:spLocks noGrp="1"/>
          </p:cNvSpPr>
          <p:nvPr>
            <p:ph type="dt" sz="half" idx="10"/>
          </p:nvPr>
        </p:nvSpPr>
        <p:spPr/>
        <p:txBody>
          <a:bodyPr/>
          <a:lstStyle/>
          <a:p>
            <a:fld id="{D05EB2B1-B8A3-42CA-A4EB-18792DEC61EF}" type="datetimeFigureOut">
              <a:rPr lang="ru-RU" smtClean="0"/>
              <a:t>18.04.2016</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33E3481A-87FE-471E-94E9-0654DEAFC7E2}" type="slidenum">
              <a:rPr lang="ru-RU" smtClean="0"/>
              <a:t>‹#›</a:t>
            </a:fld>
            <a:endParaRPr lang="ru-RU"/>
          </a:p>
        </p:txBody>
      </p:sp>
    </p:spTree>
    <p:extLst>
      <p:ext uri="{BB962C8B-B14F-4D97-AF65-F5344CB8AC3E}">
        <p14:creationId xmlns:p14="http://schemas.microsoft.com/office/powerpoint/2010/main" val="114803940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Вертикальный текст 2"/>
          <p:cNvSpPr>
            <a:spLocks noGrp="1"/>
          </p:cNvSpPr>
          <p:nvPr>
            <p:ph type="body" orient="vert" idx="1"/>
          </p:nvPr>
        </p:nvSpPr>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D05EB2B1-B8A3-42CA-A4EB-18792DEC61EF}" type="datetimeFigureOut">
              <a:rPr lang="ru-RU" smtClean="0"/>
              <a:t>18.04.2016</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33E3481A-87FE-471E-94E9-0654DEAFC7E2}" type="slidenum">
              <a:rPr lang="ru-RU" smtClean="0"/>
              <a:t>‹#›</a:t>
            </a:fld>
            <a:endParaRPr lang="ru-RU"/>
          </a:p>
        </p:txBody>
      </p:sp>
    </p:spTree>
    <p:extLst>
      <p:ext uri="{BB962C8B-B14F-4D97-AF65-F5344CB8AC3E}">
        <p14:creationId xmlns:p14="http://schemas.microsoft.com/office/powerpoint/2010/main" val="402526691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8724900" y="365125"/>
            <a:ext cx="2628900" cy="5811838"/>
          </a:xfrm>
        </p:spPr>
        <p:txBody>
          <a:bodyPr vert="eaVert"/>
          <a:lstStyle/>
          <a:p>
            <a:r>
              <a:rPr lang="ru-RU" smtClean="0"/>
              <a:t>Образец заголовка</a:t>
            </a:r>
            <a:endParaRPr lang="ru-RU"/>
          </a:p>
        </p:txBody>
      </p:sp>
      <p:sp>
        <p:nvSpPr>
          <p:cNvPr id="3" name="Вертикальный текст 2"/>
          <p:cNvSpPr>
            <a:spLocks noGrp="1"/>
          </p:cNvSpPr>
          <p:nvPr>
            <p:ph type="body" orient="vert" idx="1"/>
          </p:nvPr>
        </p:nvSpPr>
        <p:spPr>
          <a:xfrm>
            <a:off x="838200" y="365125"/>
            <a:ext cx="7734300" cy="5811838"/>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D05EB2B1-B8A3-42CA-A4EB-18792DEC61EF}" type="datetimeFigureOut">
              <a:rPr lang="ru-RU" smtClean="0"/>
              <a:t>18.04.2016</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33E3481A-87FE-471E-94E9-0654DEAFC7E2}" type="slidenum">
              <a:rPr lang="ru-RU" smtClean="0"/>
              <a:t>‹#›</a:t>
            </a:fld>
            <a:endParaRPr lang="ru-RU"/>
          </a:p>
        </p:txBody>
      </p:sp>
    </p:spTree>
    <p:extLst>
      <p:ext uri="{BB962C8B-B14F-4D97-AF65-F5344CB8AC3E}">
        <p14:creationId xmlns:p14="http://schemas.microsoft.com/office/powerpoint/2010/main" val="392127825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tile tx="0" ty="0" sx="100000" sy="100000" flip="none" algn="tl"/>
        </a:blipFill>
        <a:effectLst/>
      </p:bgPr>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ru-RU" smtClean="0"/>
              <a:t>Образец заголовка</a:t>
            </a:r>
            <a:endParaRPr lang="ru-RU"/>
          </a:p>
        </p:txBody>
      </p:sp>
      <p:sp>
        <p:nvSpPr>
          <p:cNvPr id="3" name="Текст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05EB2B1-B8A3-42CA-A4EB-18792DEC61EF}" type="datetimeFigureOut">
              <a:rPr lang="ru-RU" smtClean="0"/>
              <a:t>18.04.2016</a:t>
            </a:fld>
            <a:endParaRPr lang="ru-RU"/>
          </a:p>
        </p:txBody>
      </p:sp>
      <p:sp>
        <p:nvSpPr>
          <p:cNvPr id="5" name="Нижний колонтитул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ru-RU"/>
          </a:p>
        </p:txBody>
      </p:sp>
      <p:sp>
        <p:nvSpPr>
          <p:cNvPr id="6" name="Номер слайда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3E3481A-87FE-471E-94E9-0654DEAFC7E2}" type="slidenum">
              <a:rPr lang="ru-RU" smtClean="0"/>
              <a:t>‹#›</a:t>
            </a:fld>
            <a:endParaRPr lang="ru-RU"/>
          </a:p>
        </p:txBody>
      </p:sp>
    </p:spTree>
    <p:extLst>
      <p:ext uri="{BB962C8B-B14F-4D97-AF65-F5344CB8AC3E}">
        <p14:creationId xmlns:p14="http://schemas.microsoft.com/office/powerpoint/2010/main" val="399211480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image" Target="../media/image4.jpg"/><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image" Target="../media/image8.jpg"/><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2" Type="http://schemas.openxmlformats.org/officeDocument/2006/relationships/image" Target="../media/image8.jp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9.jp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0.jp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1.jp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2.jp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3.jp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4.jp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1478280" y="1762443"/>
            <a:ext cx="9144000" cy="2062797"/>
          </a:xfrm>
        </p:spPr>
        <p:txBody>
          <a:bodyPr/>
          <a:lstStyle/>
          <a:p>
            <a:r>
              <a:rPr lang="kk-KZ" b="1" i="1" dirty="0" smtClean="0"/>
              <a:t> Өрт шығу себебтері</a:t>
            </a:r>
            <a:endParaRPr lang="ru-RU" b="1" i="1" dirty="0"/>
          </a:p>
        </p:txBody>
      </p:sp>
    </p:spTree>
    <p:extLst>
      <p:ext uri="{BB962C8B-B14F-4D97-AF65-F5344CB8AC3E}">
        <p14:creationId xmlns:p14="http://schemas.microsoft.com/office/powerpoint/2010/main" val="4149991908"/>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8200" y="411480"/>
            <a:ext cx="10515600" cy="1935480"/>
          </a:xfrm>
        </p:spPr>
        <p:txBody>
          <a:bodyPr>
            <a:normAutofit/>
          </a:bodyPr>
          <a:lstStyle/>
          <a:p>
            <a:r>
              <a:rPr lang="ru-RU" sz="2400" b="1" dirty="0" err="1" smtClean="0">
                <a:latin typeface="Times New Roman" panose="02020603050405020304" pitchFamily="18" charset="0"/>
                <a:cs typeface="Times New Roman" panose="02020603050405020304" pitchFamily="18" charset="0"/>
              </a:rPr>
              <a:t>Өрт</a:t>
            </a:r>
            <a:r>
              <a:rPr lang="ru-RU" sz="2400" dirty="0">
                <a:latin typeface="Times New Roman" panose="02020603050405020304" pitchFamily="18" charset="0"/>
                <a:cs typeface="Times New Roman" panose="02020603050405020304" pitchFamily="18" charset="0"/>
              </a:rPr>
              <a:t> – </a:t>
            </a:r>
            <a:r>
              <a:rPr lang="ru-RU" sz="2400" dirty="0" err="1">
                <a:latin typeface="Times New Roman" panose="02020603050405020304" pitchFamily="18" charset="0"/>
                <a:cs typeface="Times New Roman" panose="02020603050405020304" pitchFamily="18" charset="0"/>
              </a:rPr>
              <a:t>бұл</a:t>
            </a:r>
            <a:r>
              <a:rPr lang="ru-RU" sz="2400" dirty="0">
                <a:latin typeface="Times New Roman" panose="02020603050405020304" pitchFamily="18" charset="0"/>
                <a:cs typeface="Times New Roman" panose="02020603050405020304" pitchFamily="18" charset="0"/>
              </a:rPr>
              <a:t> адамның </a:t>
            </a:r>
            <a:r>
              <a:rPr lang="ru-RU" sz="2400" dirty="0" err="1">
                <a:latin typeface="Times New Roman" panose="02020603050405020304" pitchFamily="18" charset="0"/>
                <a:cs typeface="Times New Roman" panose="02020603050405020304" pitchFamily="18" charset="0"/>
              </a:rPr>
              <a:t>өмірі</a:t>
            </a:r>
            <a:r>
              <a:rPr lang="ru-RU" sz="2400" dirty="0">
                <a:latin typeface="Times New Roman" panose="02020603050405020304" pitchFamily="18" charset="0"/>
                <a:cs typeface="Times New Roman" panose="02020603050405020304" pitchFamily="18" charset="0"/>
              </a:rPr>
              <a:t> мен </a:t>
            </a:r>
            <a:r>
              <a:rPr lang="ru-RU" sz="2400" dirty="0" err="1">
                <a:latin typeface="Times New Roman" panose="02020603050405020304" pitchFamily="18" charset="0"/>
                <a:cs typeface="Times New Roman" panose="02020603050405020304" pitchFamily="18" charset="0"/>
              </a:rPr>
              <a:t>денсаулығына</a:t>
            </a:r>
            <a:r>
              <a:rPr lang="ru-RU" sz="2400" dirty="0">
                <a:latin typeface="Times New Roman" panose="02020603050405020304" pitchFamily="18" charset="0"/>
                <a:cs typeface="Times New Roman" panose="02020603050405020304" pitchFamily="18" charset="0"/>
              </a:rPr>
              <a:t>, </a:t>
            </a:r>
            <a:r>
              <a:rPr lang="ru-RU" sz="2400" dirty="0" err="1">
                <a:latin typeface="Times New Roman" panose="02020603050405020304" pitchFamily="18" charset="0"/>
                <a:cs typeface="Times New Roman" panose="02020603050405020304" pitchFamily="18" charset="0"/>
              </a:rPr>
              <a:t>қоғам</a:t>
            </a:r>
            <a:r>
              <a:rPr lang="ru-RU" sz="2400" dirty="0">
                <a:latin typeface="Times New Roman" panose="02020603050405020304" pitchFamily="18" charset="0"/>
                <a:cs typeface="Times New Roman" panose="02020603050405020304" pitchFamily="18" charset="0"/>
              </a:rPr>
              <a:t> мен </a:t>
            </a:r>
            <a:r>
              <a:rPr lang="ru-RU" sz="2400" dirty="0" err="1">
                <a:latin typeface="Times New Roman" panose="02020603050405020304" pitchFamily="18" charset="0"/>
                <a:cs typeface="Times New Roman" panose="02020603050405020304" pitchFamily="18" charset="0"/>
              </a:rPr>
              <a:t>мемлекетке</a:t>
            </a:r>
            <a:r>
              <a:rPr lang="ru-RU" sz="2400" dirty="0">
                <a:latin typeface="Times New Roman" panose="02020603050405020304" pitchFamily="18" charset="0"/>
                <a:cs typeface="Times New Roman" panose="02020603050405020304" pitchFamily="18" charset="0"/>
              </a:rPr>
              <a:t> </a:t>
            </a:r>
            <a:r>
              <a:rPr lang="ru-RU" sz="2400" dirty="0" err="1">
                <a:latin typeface="Times New Roman" panose="02020603050405020304" pitchFamily="18" charset="0"/>
                <a:cs typeface="Times New Roman" panose="02020603050405020304" pitchFamily="18" charset="0"/>
              </a:rPr>
              <a:t>зиянын</a:t>
            </a:r>
            <a:r>
              <a:rPr lang="ru-RU" sz="2400" dirty="0">
                <a:latin typeface="Times New Roman" panose="02020603050405020304" pitchFamily="18" charset="0"/>
                <a:cs typeface="Times New Roman" panose="02020603050405020304" pitchFamily="18" charset="0"/>
              </a:rPr>
              <a:t> </a:t>
            </a:r>
            <a:r>
              <a:rPr lang="ru-RU" sz="2400" dirty="0" err="1">
                <a:latin typeface="Times New Roman" panose="02020603050405020304" pitchFamily="18" charset="0"/>
                <a:cs typeface="Times New Roman" panose="02020603050405020304" pitchFamily="18" charset="0"/>
              </a:rPr>
              <a:t>тигізетін</a:t>
            </a:r>
            <a:r>
              <a:rPr lang="ru-RU" sz="2400" dirty="0">
                <a:latin typeface="Times New Roman" panose="02020603050405020304" pitchFamily="18" charset="0"/>
                <a:cs typeface="Times New Roman" panose="02020603050405020304" pitchFamily="18" charset="0"/>
              </a:rPr>
              <a:t>, </a:t>
            </a:r>
            <a:r>
              <a:rPr lang="ru-RU" sz="2400" dirty="0" err="1">
                <a:latin typeface="Times New Roman" panose="02020603050405020304" pitchFamily="18" charset="0"/>
                <a:cs typeface="Times New Roman" panose="02020603050405020304" pitchFamily="18" charset="0"/>
              </a:rPr>
              <a:t>қоршаған</a:t>
            </a:r>
            <a:r>
              <a:rPr lang="ru-RU" sz="2400" dirty="0">
                <a:latin typeface="Times New Roman" panose="02020603050405020304" pitchFamily="18" charset="0"/>
                <a:cs typeface="Times New Roman" panose="02020603050405020304" pitchFamily="18" charset="0"/>
              </a:rPr>
              <a:t> </a:t>
            </a:r>
            <a:r>
              <a:rPr lang="ru-RU" sz="2400" dirty="0" err="1">
                <a:latin typeface="Times New Roman" panose="02020603050405020304" pitchFamily="18" charset="0"/>
                <a:cs typeface="Times New Roman" panose="02020603050405020304" pitchFamily="18" charset="0"/>
              </a:rPr>
              <a:t>ортаға</a:t>
            </a:r>
            <a:r>
              <a:rPr lang="ru-RU" sz="2400" dirty="0">
                <a:latin typeface="Times New Roman" panose="02020603050405020304" pitchFamily="18" charset="0"/>
                <a:cs typeface="Times New Roman" panose="02020603050405020304" pitchFamily="18" charset="0"/>
              </a:rPr>
              <a:t> </a:t>
            </a:r>
            <a:r>
              <a:rPr lang="ru-RU" sz="2400" dirty="0" err="1">
                <a:latin typeface="Times New Roman" panose="02020603050405020304" pitchFamily="18" charset="0"/>
                <a:cs typeface="Times New Roman" panose="02020603050405020304" pitchFamily="18" charset="0"/>
              </a:rPr>
              <a:t>үлкен</a:t>
            </a:r>
            <a:r>
              <a:rPr lang="ru-RU" sz="2400" dirty="0">
                <a:latin typeface="Times New Roman" panose="02020603050405020304" pitchFamily="18" charset="0"/>
                <a:cs typeface="Times New Roman" panose="02020603050405020304" pitchFamily="18" charset="0"/>
              </a:rPr>
              <a:t> </a:t>
            </a:r>
            <a:r>
              <a:rPr lang="ru-RU" sz="2400" dirty="0" err="1">
                <a:latin typeface="Times New Roman" panose="02020603050405020304" pitchFamily="18" charset="0"/>
                <a:cs typeface="Times New Roman" panose="02020603050405020304" pitchFamily="18" charset="0"/>
              </a:rPr>
              <a:t>материалдық</a:t>
            </a:r>
            <a:r>
              <a:rPr lang="ru-RU" sz="2400" dirty="0">
                <a:latin typeface="Times New Roman" panose="02020603050405020304" pitchFamily="18" charset="0"/>
                <a:cs typeface="Times New Roman" panose="02020603050405020304" pitchFamily="18" charset="0"/>
              </a:rPr>
              <a:t> </a:t>
            </a:r>
            <a:r>
              <a:rPr lang="ru-RU" sz="2400" dirty="0" err="1">
                <a:latin typeface="Times New Roman" panose="02020603050405020304" pitchFamily="18" charset="0"/>
                <a:cs typeface="Times New Roman" panose="02020603050405020304" pitchFamily="18" charset="0"/>
              </a:rPr>
              <a:t>зақым</a:t>
            </a:r>
            <a:r>
              <a:rPr lang="ru-RU" sz="2400" dirty="0">
                <a:latin typeface="Times New Roman" panose="02020603050405020304" pitchFamily="18" charset="0"/>
                <a:cs typeface="Times New Roman" panose="02020603050405020304" pitchFamily="18" charset="0"/>
              </a:rPr>
              <a:t> </a:t>
            </a:r>
            <a:r>
              <a:rPr lang="ru-RU" sz="2400" dirty="0" err="1">
                <a:latin typeface="Times New Roman" panose="02020603050405020304" pitchFamily="18" charset="0"/>
                <a:cs typeface="Times New Roman" panose="02020603050405020304" pitchFamily="18" charset="0"/>
              </a:rPr>
              <a:t>келтіретін</a:t>
            </a:r>
            <a:r>
              <a:rPr lang="ru-RU" sz="2400" dirty="0">
                <a:latin typeface="Times New Roman" panose="02020603050405020304" pitchFamily="18" charset="0"/>
                <a:cs typeface="Times New Roman" panose="02020603050405020304" pitchFamily="18" charset="0"/>
              </a:rPr>
              <a:t>, </a:t>
            </a:r>
            <a:r>
              <a:rPr lang="ru-RU" sz="2400" dirty="0" err="1">
                <a:latin typeface="Times New Roman" panose="02020603050405020304" pitchFamily="18" charset="0"/>
                <a:cs typeface="Times New Roman" panose="02020603050405020304" pitchFamily="18" charset="0"/>
              </a:rPr>
              <a:t>қоршаған</a:t>
            </a:r>
            <a:r>
              <a:rPr lang="ru-RU" sz="2400" dirty="0">
                <a:latin typeface="Times New Roman" panose="02020603050405020304" pitchFamily="18" charset="0"/>
                <a:cs typeface="Times New Roman" panose="02020603050405020304" pitchFamily="18" charset="0"/>
              </a:rPr>
              <a:t> </a:t>
            </a:r>
            <a:r>
              <a:rPr lang="ru-RU" sz="2400" dirty="0" err="1">
                <a:latin typeface="Times New Roman" panose="02020603050405020304" pitchFamily="18" charset="0"/>
                <a:cs typeface="Times New Roman" panose="02020603050405020304" pitchFamily="18" charset="0"/>
              </a:rPr>
              <a:t>ортадағы</a:t>
            </a:r>
            <a:r>
              <a:rPr lang="ru-RU" sz="2400" dirty="0">
                <a:latin typeface="Times New Roman" panose="02020603050405020304" pitchFamily="18" charset="0"/>
                <a:cs typeface="Times New Roman" panose="02020603050405020304" pitchFamily="18" charset="0"/>
              </a:rPr>
              <a:t> </a:t>
            </a:r>
            <a:r>
              <a:rPr lang="ru-RU" sz="2400" dirty="0" err="1">
                <a:latin typeface="Times New Roman" panose="02020603050405020304" pitchFamily="18" charset="0"/>
                <a:cs typeface="Times New Roman" panose="02020603050405020304" pitchFamily="18" charset="0"/>
              </a:rPr>
              <a:t>заттардың</a:t>
            </a:r>
            <a:r>
              <a:rPr lang="ru-RU" sz="2400" dirty="0">
                <a:latin typeface="Times New Roman" panose="02020603050405020304" pitchFamily="18" charset="0"/>
                <a:cs typeface="Times New Roman" panose="02020603050405020304" pitchFamily="18" charset="0"/>
              </a:rPr>
              <a:t> </a:t>
            </a:r>
            <a:r>
              <a:rPr lang="ru-RU" sz="2400" dirty="0" err="1">
                <a:latin typeface="Times New Roman" panose="02020603050405020304" pitchFamily="18" charset="0"/>
                <a:cs typeface="Times New Roman" panose="02020603050405020304" pitchFamily="18" charset="0"/>
              </a:rPr>
              <a:t>бақылаусыз</a:t>
            </a:r>
            <a:r>
              <a:rPr lang="ru-RU" sz="2400" dirty="0">
                <a:latin typeface="Times New Roman" panose="02020603050405020304" pitchFamily="18" charset="0"/>
                <a:cs typeface="Times New Roman" panose="02020603050405020304" pitchFamily="18" charset="0"/>
              </a:rPr>
              <a:t> </a:t>
            </a:r>
            <a:r>
              <a:rPr lang="ru-RU" sz="2400" dirty="0" err="1">
                <a:latin typeface="Times New Roman" panose="02020603050405020304" pitchFamily="18" charset="0"/>
                <a:cs typeface="Times New Roman" panose="02020603050405020304" pitchFamily="18" charset="0"/>
              </a:rPr>
              <a:t>жануы</a:t>
            </a:r>
            <a:r>
              <a:rPr lang="ru-RU" sz="2400" dirty="0">
                <a:latin typeface="Times New Roman" panose="02020603050405020304" pitchFamily="18" charset="0"/>
                <a:cs typeface="Times New Roman" panose="02020603050405020304" pitchFamily="18" charset="0"/>
              </a:rPr>
              <a:t>.</a:t>
            </a:r>
          </a:p>
        </p:txBody>
      </p:sp>
      <p:pic>
        <p:nvPicPr>
          <p:cNvPr id="4" name="Объект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838200" y="1874520"/>
            <a:ext cx="10378440" cy="4622166"/>
          </a:xfrm>
        </p:spPr>
      </p:pic>
    </p:spTree>
    <p:extLst>
      <p:ext uri="{BB962C8B-B14F-4D97-AF65-F5344CB8AC3E}">
        <p14:creationId xmlns:p14="http://schemas.microsoft.com/office/powerpoint/2010/main" val="1389930365"/>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Autofit/>
          </a:bodyPr>
          <a:lstStyle/>
          <a:p>
            <a:r>
              <a:rPr lang="ru-RU" sz="2400" dirty="0" err="1"/>
              <a:t>Ең</a:t>
            </a:r>
            <a:r>
              <a:rPr lang="ru-RU" sz="2400" dirty="0"/>
              <a:t> </a:t>
            </a:r>
            <a:r>
              <a:rPr lang="ru-RU" sz="2400" dirty="0" err="1"/>
              <a:t>күрделі</a:t>
            </a:r>
            <a:r>
              <a:rPr lang="ru-RU" sz="2400" dirty="0"/>
              <a:t>, </a:t>
            </a:r>
            <a:r>
              <a:rPr lang="ru-RU" sz="2400" dirty="0" err="1"/>
              <a:t>зиян</a:t>
            </a:r>
            <a:r>
              <a:rPr lang="ru-RU" sz="2400" dirty="0"/>
              <a:t> </a:t>
            </a:r>
            <a:r>
              <a:rPr lang="ru-RU" sz="2400" dirty="0" err="1"/>
              <a:t>тигізетін</a:t>
            </a:r>
            <a:r>
              <a:rPr lang="ru-RU" sz="2400" dirty="0"/>
              <a:t> </a:t>
            </a:r>
            <a:r>
              <a:rPr lang="ru-RU" sz="2400" dirty="0" err="1"/>
              <a:t>өрттер</a:t>
            </a:r>
            <a:r>
              <a:rPr lang="ru-RU" sz="2400" dirty="0"/>
              <a:t> </a:t>
            </a:r>
            <a:r>
              <a:rPr lang="ru-RU" sz="2400" dirty="0" err="1"/>
              <a:t>өртке</a:t>
            </a:r>
            <a:r>
              <a:rPr lang="ru-RU" sz="2400" dirty="0"/>
              <a:t> </a:t>
            </a:r>
            <a:r>
              <a:rPr lang="ru-RU" sz="2400" dirty="0" err="1"/>
              <a:t>қауіпті</a:t>
            </a:r>
            <a:r>
              <a:rPr lang="ru-RU" sz="2400" dirty="0"/>
              <a:t> </a:t>
            </a:r>
            <a:r>
              <a:rPr lang="ru-RU" sz="2400" dirty="0" err="1"/>
              <a:t>объектілерде</a:t>
            </a:r>
            <a:r>
              <a:rPr lang="ru-RU" sz="2400" dirty="0"/>
              <a:t> </a:t>
            </a:r>
            <a:r>
              <a:rPr lang="ru-RU" sz="2400" dirty="0" err="1"/>
              <a:t>және</a:t>
            </a:r>
            <a:r>
              <a:rPr lang="ru-RU" sz="2400" dirty="0"/>
              <a:t> </a:t>
            </a:r>
            <a:r>
              <a:rPr lang="ru-RU" sz="2400" dirty="0" err="1"/>
              <a:t>басқа</a:t>
            </a:r>
            <a:r>
              <a:rPr lang="ru-RU" sz="2400" dirty="0"/>
              <a:t> да </a:t>
            </a:r>
            <a:r>
              <a:rPr lang="ru-RU" sz="2400" dirty="0" err="1"/>
              <a:t>зақымдау</a:t>
            </a:r>
            <a:r>
              <a:rPr lang="ru-RU" sz="2400" dirty="0"/>
              <a:t> </a:t>
            </a:r>
            <a:r>
              <a:rPr lang="ru-RU" sz="2400" dirty="0" err="1"/>
              <a:t>факторлары</a:t>
            </a:r>
            <a:r>
              <a:rPr lang="ru-RU" sz="2400" dirty="0"/>
              <a:t> (</a:t>
            </a:r>
            <a:r>
              <a:rPr lang="ru-RU" sz="2400" dirty="0" err="1"/>
              <a:t>жарылыс</a:t>
            </a:r>
            <a:r>
              <a:rPr lang="ru-RU" sz="2400" dirty="0"/>
              <a:t>, </a:t>
            </a:r>
            <a:r>
              <a:rPr lang="ru-RU" sz="2400" dirty="0" err="1"/>
              <a:t>улы</a:t>
            </a:r>
            <a:r>
              <a:rPr lang="ru-RU" sz="2400" dirty="0"/>
              <a:t> </a:t>
            </a:r>
            <a:r>
              <a:rPr lang="ru-RU" sz="2400" dirty="0" err="1"/>
              <a:t>заттардың</a:t>
            </a:r>
            <a:r>
              <a:rPr lang="ru-RU" sz="2400" dirty="0"/>
              <a:t> </a:t>
            </a:r>
            <a:r>
              <a:rPr lang="ru-RU" sz="2400" dirty="0" err="1"/>
              <a:t>жиналуы</a:t>
            </a:r>
            <a:r>
              <a:rPr lang="ru-RU" sz="2400" dirty="0"/>
              <a:t> </a:t>
            </a:r>
            <a:r>
              <a:rPr lang="ru-RU" sz="2400" dirty="0" err="1"/>
              <a:t>т.б</a:t>
            </a:r>
            <a:r>
              <a:rPr lang="ru-RU" sz="2400" dirty="0"/>
              <a:t>.) бар </a:t>
            </a:r>
            <a:r>
              <a:rPr lang="ru-RU" sz="2400" dirty="0" err="1"/>
              <a:t>объектілерде</a:t>
            </a:r>
            <a:r>
              <a:rPr lang="ru-RU" sz="2400" dirty="0"/>
              <a:t> </a:t>
            </a:r>
            <a:r>
              <a:rPr lang="ru-RU" sz="2400" dirty="0" err="1"/>
              <a:t>болады</a:t>
            </a:r>
            <a:r>
              <a:rPr lang="ru-RU" sz="2400" dirty="0"/>
              <a:t>. </a:t>
            </a:r>
            <a:r>
              <a:rPr lang="ru-RU" sz="2400" dirty="0" err="1"/>
              <a:t>Сонымен</a:t>
            </a:r>
            <a:r>
              <a:rPr lang="ru-RU" sz="2400" dirty="0"/>
              <a:t> </a:t>
            </a:r>
            <a:r>
              <a:rPr lang="ru-RU" sz="2400" dirty="0" err="1"/>
              <a:t>бірге</a:t>
            </a:r>
            <a:r>
              <a:rPr lang="ru-RU" sz="2400" dirty="0"/>
              <a:t>, </a:t>
            </a:r>
            <a:r>
              <a:rPr lang="ru-RU" sz="2400" dirty="0" err="1"/>
              <a:t>адамдар</a:t>
            </a:r>
            <a:r>
              <a:rPr lang="ru-RU" sz="2400" dirty="0"/>
              <a:t> </a:t>
            </a:r>
            <a:r>
              <a:rPr lang="ru-RU" sz="2400" dirty="0" err="1"/>
              <a:t>көп</a:t>
            </a:r>
            <a:r>
              <a:rPr lang="ru-RU" sz="2400" dirty="0"/>
              <a:t> </a:t>
            </a:r>
            <a:r>
              <a:rPr lang="ru-RU" sz="2400" dirty="0" err="1"/>
              <a:t>шоғырланған</a:t>
            </a:r>
            <a:r>
              <a:rPr lang="ru-RU" sz="2400" dirty="0"/>
              <a:t> </a:t>
            </a:r>
            <a:r>
              <a:rPr lang="ru-RU" sz="2400" dirty="0" err="1"/>
              <a:t>жерлерде</a:t>
            </a:r>
            <a:r>
              <a:rPr lang="ru-RU" sz="2400" dirty="0"/>
              <a:t> де </a:t>
            </a:r>
            <a:r>
              <a:rPr lang="ru-RU" sz="2400" dirty="0" err="1"/>
              <a:t>өрт</a:t>
            </a:r>
            <a:r>
              <a:rPr lang="ru-RU" sz="2400" dirty="0"/>
              <a:t> </a:t>
            </a:r>
            <a:r>
              <a:rPr lang="ru-RU" sz="2400" dirty="0" err="1"/>
              <a:t>шығу</a:t>
            </a:r>
            <a:r>
              <a:rPr lang="ru-RU" sz="2400" dirty="0"/>
              <a:t> </a:t>
            </a:r>
            <a:r>
              <a:rPr lang="ru-RU" sz="2400" dirty="0" err="1"/>
              <a:t>қаупі</a:t>
            </a:r>
            <a:r>
              <a:rPr lang="ru-RU" sz="2400" dirty="0"/>
              <a:t> бар.</a:t>
            </a:r>
          </a:p>
        </p:txBody>
      </p:sp>
      <p:pic>
        <p:nvPicPr>
          <p:cNvPr id="5" name="Объект 4"/>
          <p:cNvPicPr>
            <a:picLocks noGrp="1" noChangeAspect="1"/>
          </p:cNvPicPr>
          <p:nvPr>
            <p:ph sz="half" idx="1"/>
          </p:nvPr>
        </p:nvPicPr>
        <p:blipFill>
          <a:blip r:embed="rId2">
            <a:extLst>
              <a:ext uri="{28A0092B-C50C-407E-A947-70E740481C1C}">
                <a14:useLocalDpi xmlns:a14="http://schemas.microsoft.com/office/drawing/2010/main" val="0"/>
              </a:ext>
            </a:extLst>
          </a:blip>
          <a:stretch>
            <a:fillRect/>
          </a:stretch>
        </p:blipFill>
        <p:spPr>
          <a:xfrm>
            <a:off x="2509996" y="1821459"/>
            <a:ext cx="6771164" cy="4663955"/>
          </a:xfrm>
        </p:spPr>
      </p:pic>
    </p:spTree>
    <p:extLst>
      <p:ext uri="{BB962C8B-B14F-4D97-AF65-F5344CB8AC3E}">
        <p14:creationId xmlns:p14="http://schemas.microsoft.com/office/powerpoint/2010/main" val="1997030548"/>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8200" y="1569720"/>
            <a:ext cx="10515600" cy="120968"/>
          </a:xfrm>
        </p:spPr>
        <p:txBody>
          <a:bodyPr>
            <a:normAutofit fontScale="90000"/>
          </a:bodyPr>
          <a:lstStyle/>
          <a:p>
            <a:r>
              <a:rPr lang="ru-RU" sz="2700" b="1" i="1" dirty="0" err="1"/>
              <a:t>Өрт</a:t>
            </a:r>
            <a:r>
              <a:rPr lang="ru-RU" sz="2700" b="1" i="1" dirty="0"/>
              <a:t> </a:t>
            </a:r>
            <a:r>
              <a:rPr lang="ru-RU" sz="2700" b="1" i="1" dirty="0" err="1"/>
              <a:t>салдары</a:t>
            </a:r>
            <a:r>
              <a:rPr lang="ru-RU" sz="2700" b="1" i="1" dirty="0"/>
              <a:t> </a:t>
            </a:r>
            <a:r>
              <a:rPr lang="ru-RU" sz="2700" b="1" i="1" dirty="0" err="1"/>
              <a:t>зақымдау</a:t>
            </a:r>
            <a:r>
              <a:rPr lang="ru-RU" sz="2700" b="1" i="1" dirty="0"/>
              <a:t> </a:t>
            </a:r>
            <a:r>
              <a:rPr lang="ru-RU" sz="2700" b="1" i="1" dirty="0" err="1"/>
              <a:t>факторларының</a:t>
            </a:r>
            <a:r>
              <a:rPr lang="ru-RU" sz="2700" b="1" i="1" dirty="0"/>
              <a:t> </a:t>
            </a:r>
            <a:r>
              <a:rPr lang="ru-RU" sz="2700" b="1" i="1" dirty="0" err="1"/>
              <a:t>әрекеттеріне</a:t>
            </a:r>
            <a:r>
              <a:rPr lang="ru-RU" sz="2700" b="1" i="1" dirty="0"/>
              <a:t> </a:t>
            </a:r>
            <a:r>
              <a:rPr lang="ru-RU" sz="2700" b="1" i="1" dirty="0" err="1"/>
              <a:t>байланысты</a:t>
            </a:r>
            <a:r>
              <a:rPr lang="ru-RU" sz="2700" b="1" i="1" dirty="0"/>
              <a:t> </a:t>
            </a:r>
            <a:r>
              <a:rPr lang="ru-RU" sz="2700" b="1" i="1" dirty="0" err="1"/>
              <a:t>болады</a:t>
            </a:r>
            <a:r>
              <a:rPr lang="ru-RU" sz="2700" dirty="0"/>
              <a:t>. </a:t>
            </a:r>
            <a:r>
              <a:rPr lang="ru-RU" sz="2700" dirty="0" err="1"/>
              <a:t>Оларға</a:t>
            </a:r>
            <a:r>
              <a:rPr lang="ru-RU" sz="2700" dirty="0"/>
              <a:t> </a:t>
            </a:r>
            <a:r>
              <a:rPr lang="ru-RU" sz="2700" dirty="0" err="1"/>
              <a:t>жататындар</a:t>
            </a:r>
            <a:r>
              <a:rPr lang="ru-RU" sz="2700" dirty="0"/>
              <a:t>:</a:t>
            </a:r>
            <a:br>
              <a:rPr lang="ru-RU" sz="2700" dirty="0"/>
            </a:br>
            <a:r>
              <a:rPr lang="ru-RU" sz="2700" dirty="0" err="1"/>
              <a:t>жанғыш</a:t>
            </a:r>
            <a:r>
              <a:rPr lang="ru-RU" sz="2700" dirty="0"/>
              <a:t> </a:t>
            </a:r>
            <a:r>
              <a:rPr lang="ru-RU" sz="2700" dirty="0" err="1"/>
              <a:t>заттың</a:t>
            </a:r>
            <a:r>
              <a:rPr lang="ru-RU" sz="2700" dirty="0"/>
              <a:t> </a:t>
            </a:r>
            <a:r>
              <a:rPr lang="ru-RU" sz="2700" dirty="0" err="1"/>
              <a:t>отқа</a:t>
            </a:r>
            <a:r>
              <a:rPr lang="ru-RU" sz="2700" dirty="0"/>
              <a:t> </a:t>
            </a:r>
            <a:r>
              <a:rPr lang="ru-RU" sz="2700" dirty="0" err="1"/>
              <a:t>тікелей</a:t>
            </a:r>
            <a:r>
              <a:rPr lang="ru-RU" sz="2700" dirty="0"/>
              <a:t> </a:t>
            </a:r>
            <a:r>
              <a:rPr lang="ru-RU" sz="2700" dirty="0" err="1"/>
              <a:t>әсері</a:t>
            </a:r>
            <a:r>
              <a:rPr lang="ru-RU" sz="2700" dirty="0"/>
              <a:t>;</a:t>
            </a:r>
            <a:r>
              <a:rPr lang="ru-RU" dirty="0"/>
              <a:t/>
            </a:r>
            <a:br>
              <a:rPr lang="ru-RU" dirty="0"/>
            </a:br>
            <a:r>
              <a:rPr lang="ru-RU" sz="2700" dirty="0" err="1"/>
              <a:t>сәулелер</a:t>
            </a:r>
            <a:r>
              <a:rPr lang="ru-RU" sz="2700" dirty="0"/>
              <a:t> </a:t>
            </a:r>
            <a:r>
              <a:rPr lang="ru-RU" sz="2700" dirty="0" err="1"/>
              <a:t>есебінен</a:t>
            </a:r>
            <a:r>
              <a:rPr lang="ru-RU" sz="2700" dirty="0"/>
              <a:t> </a:t>
            </a:r>
            <a:r>
              <a:rPr lang="ru-RU" sz="2700" dirty="0" err="1"/>
              <a:t>жоғары</a:t>
            </a:r>
            <a:r>
              <a:rPr lang="ru-RU" sz="2700" dirty="0"/>
              <a:t> </a:t>
            </a:r>
            <a:r>
              <a:rPr lang="ru-RU" sz="2700" dirty="0" err="1"/>
              <a:t>температуралы</a:t>
            </a:r>
            <a:r>
              <a:rPr lang="ru-RU" sz="2700" dirty="0"/>
              <a:t> </a:t>
            </a:r>
            <a:r>
              <a:rPr lang="ru-RU" sz="2700" dirty="0" err="1"/>
              <a:t>заттар</a:t>
            </a:r>
            <a:r>
              <a:rPr lang="ru-RU" sz="2700" dirty="0"/>
              <a:t> мен </a:t>
            </a:r>
            <a:r>
              <a:rPr lang="ru-RU" sz="2700" dirty="0" err="1"/>
              <a:t>объектілерге</a:t>
            </a:r>
            <a:r>
              <a:rPr lang="ru-RU" sz="2700" dirty="0"/>
              <a:t> </a:t>
            </a:r>
            <a:r>
              <a:rPr lang="ru-RU" sz="2700" dirty="0" err="1"/>
              <a:t>қашықтықтық</a:t>
            </a:r>
            <a:r>
              <a:rPr lang="ru-RU" sz="2700" dirty="0"/>
              <a:t> </a:t>
            </a:r>
            <a:r>
              <a:rPr lang="ru-RU" sz="2700" dirty="0" err="1"/>
              <a:t>әсері</a:t>
            </a:r>
            <a:r>
              <a:rPr lang="ru-RU" sz="2700" dirty="0"/>
              <a:t>;</a:t>
            </a:r>
            <a:br>
              <a:rPr lang="ru-RU" sz="2700" dirty="0"/>
            </a:br>
            <a:r>
              <a:rPr lang="ru-RU" sz="2700" dirty="0" err="1"/>
              <a:t>жану</a:t>
            </a:r>
            <a:r>
              <a:rPr lang="ru-RU" sz="2700" dirty="0"/>
              <a:t> </a:t>
            </a:r>
            <a:r>
              <a:rPr lang="ru-RU" sz="2700" dirty="0" err="1"/>
              <a:t>зонасында</a:t>
            </a:r>
            <a:r>
              <a:rPr lang="ru-RU" sz="2700" dirty="0"/>
              <a:t> </a:t>
            </a:r>
            <a:r>
              <a:rPr lang="ru-RU" sz="2700" dirty="0" err="1"/>
              <a:t>иісті</a:t>
            </a:r>
            <a:r>
              <a:rPr lang="ru-RU" sz="2700" dirty="0"/>
              <a:t> </a:t>
            </a:r>
            <a:r>
              <a:rPr lang="ru-RU" sz="2700" dirty="0" err="1"/>
              <a:t>газбен</a:t>
            </a:r>
            <a:r>
              <a:rPr lang="ru-RU" sz="2700" dirty="0"/>
              <a:t> улану;</a:t>
            </a:r>
            <a:br>
              <a:rPr lang="ru-RU" sz="2700" dirty="0"/>
            </a:br>
            <a:r>
              <a:rPr lang="ru-RU" sz="2700" dirty="0" err="1"/>
              <a:t>жану</a:t>
            </a:r>
            <a:r>
              <a:rPr lang="ru-RU" sz="2700" dirty="0"/>
              <a:t> </a:t>
            </a:r>
            <a:r>
              <a:rPr lang="ru-RU" sz="2700" dirty="0" err="1"/>
              <a:t>кезіндегі</a:t>
            </a:r>
            <a:r>
              <a:rPr lang="ru-RU" sz="2700" dirty="0"/>
              <a:t> </a:t>
            </a:r>
            <a:r>
              <a:rPr lang="ru-RU" sz="2700" dirty="0" err="1"/>
              <a:t>токсинді</a:t>
            </a:r>
            <a:r>
              <a:rPr lang="ru-RU" sz="2700" dirty="0"/>
              <a:t> </a:t>
            </a:r>
            <a:r>
              <a:rPr lang="ru-RU" sz="2700" dirty="0" err="1"/>
              <a:t>өнімдерден</a:t>
            </a:r>
            <a:r>
              <a:rPr lang="ru-RU" sz="2700" dirty="0"/>
              <a:t> улану;</a:t>
            </a:r>
            <a:br>
              <a:rPr lang="ru-RU" sz="2700" dirty="0"/>
            </a:br>
            <a:r>
              <a:rPr lang="ru-RU" sz="2700" dirty="0" err="1"/>
              <a:t>құрылыстардың</a:t>
            </a:r>
            <a:r>
              <a:rPr lang="ru-RU" sz="2700" dirty="0"/>
              <a:t> </a:t>
            </a:r>
            <a:r>
              <a:rPr lang="ru-RU" sz="2700" dirty="0" err="1"/>
              <a:t>конструктивті</a:t>
            </a:r>
            <a:r>
              <a:rPr lang="ru-RU" sz="2700" dirty="0"/>
              <a:t> </a:t>
            </a:r>
            <a:r>
              <a:rPr lang="ru-RU" sz="2700" dirty="0" err="1"/>
              <a:t>бөліктерінің</a:t>
            </a:r>
            <a:r>
              <a:rPr lang="ru-RU" sz="2700" dirty="0"/>
              <a:t> </a:t>
            </a:r>
            <a:r>
              <a:rPr lang="ru-RU" sz="2700" dirty="0" err="1"/>
              <a:t>бұзылып</a:t>
            </a:r>
            <a:r>
              <a:rPr lang="ru-RU" sz="2700" dirty="0"/>
              <a:t> </a:t>
            </a:r>
            <a:r>
              <a:rPr lang="ru-RU" sz="2700" dirty="0" err="1"/>
              <a:t>құлауынан</a:t>
            </a:r>
            <a:r>
              <a:rPr lang="ru-RU" sz="2700" dirty="0"/>
              <a:t> </a:t>
            </a:r>
            <a:r>
              <a:rPr lang="ru-RU" sz="2700" dirty="0" err="1"/>
              <a:t>адамдардың</a:t>
            </a:r>
            <a:r>
              <a:rPr lang="ru-RU" sz="2700" dirty="0"/>
              <a:t> </a:t>
            </a:r>
            <a:r>
              <a:rPr lang="ru-RU" sz="2700" dirty="0" err="1"/>
              <a:t>жарақат</a:t>
            </a:r>
            <a:r>
              <a:rPr lang="ru-RU" sz="2700" dirty="0"/>
              <a:t> </a:t>
            </a:r>
            <a:r>
              <a:rPr lang="ru-RU" sz="2700" dirty="0" err="1"/>
              <a:t>алуы</a:t>
            </a:r>
            <a:r>
              <a:rPr lang="ru-RU" sz="2700" dirty="0"/>
              <a:t> </a:t>
            </a:r>
            <a:r>
              <a:rPr lang="ru-RU" sz="2700" dirty="0" err="1"/>
              <a:t>немесе</a:t>
            </a:r>
            <a:r>
              <a:rPr lang="ru-RU" sz="2700" dirty="0"/>
              <a:t> </a:t>
            </a:r>
            <a:r>
              <a:rPr lang="ru-RU" sz="2700" dirty="0" err="1"/>
              <a:t>қаза</a:t>
            </a:r>
            <a:r>
              <a:rPr lang="ru-RU" sz="2700" dirty="0"/>
              <a:t> </a:t>
            </a:r>
            <a:r>
              <a:rPr lang="ru-RU" sz="2700" dirty="0" err="1"/>
              <a:t>болуы</a:t>
            </a:r>
            <a:r>
              <a:rPr lang="ru-RU" sz="2700" dirty="0"/>
              <a:t>.</a:t>
            </a:r>
            <a:br>
              <a:rPr lang="ru-RU" sz="2700" dirty="0"/>
            </a:br>
            <a:endParaRPr lang="ru-RU" sz="2700" dirty="0"/>
          </a:p>
        </p:txBody>
      </p:sp>
      <p:pic>
        <p:nvPicPr>
          <p:cNvPr id="5" name="Объект 4"/>
          <p:cNvPicPr>
            <a:picLocks noGrp="1" noChangeAspect="1"/>
          </p:cNvPicPr>
          <p:nvPr>
            <p:ph sz="half" idx="1"/>
          </p:nvPr>
        </p:nvPicPr>
        <p:blipFill>
          <a:blip r:embed="rId2">
            <a:extLst>
              <a:ext uri="{28A0092B-C50C-407E-A947-70E740481C1C}">
                <a14:useLocalDpi xmlns:a14="http://schemas.microsoft.com/office/drawing/2010/main" val="0"/>
              </a:ext>
            </a:extLst>
          </a:blip>
          <a:stretch>
            <a:fillRect/>
          </a:stretch>
        </p:blipFill>
        <p:spPr>
          <a:xfrm>
            <a:off x="602890" y="3048000"/>
            <a:ext cx="5180098" cy="3505200"/>
          </a:xfrm>
        </p:spPr>
      </p:pic>
      <p:pic>
        <p:nvPicPr>
          <p:cNvPr id="6" name="Объект 5"/>
          <p:cNvPicPr>
            <a:picLocks noGrp="1" noChangeAspect="1"/>
          </p:cNvPicPr>
          <p:nvPr>
            <p:ph sz="half" idx="2"/>
          </p:nvPr>
        </p:nvPicPr>
        <p:blipFill>
          <a:blip r:embed="rId3">
            <a:extLst>
              <a:ext uri="{28A0092B-C50C-407E-A947-70E740481C1C}">
                <a14:useLocalDpi xmlns:a14="http://schemas.microsoft.com/office/drawing/2010/main" val="0"/>
              </a:ext>
            </a:extLst>
          </a:blip>
          <a:stretch>
            <a:fillRect/>
          </a:stretch>
        </p:blipFill>
        <p:spPr>
          <a:xfrm>
            <a:off x="5958840" y="3048000"/>
            <a:ext cx="5231130" cy="3505200"/>
          </a:xfrm>
        </p:spPr>
      </p:pic>
    </p:spTree>
    <p:extLst>
      <p:ext uri="{BB962C8B-B14F-4D97-AF65-F5344CB8AC3E}">
        <p14:creationId xmlns:p14="http://schemas.microsoft.com/office/powerpoint/2010/main" val="2360466400"/>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335280" y="381001"/>
            <a:ext cx="5227320" cy="6202680"/>
          </a:xfrm>
        </p:spPr>
        <p:txBody>
          <a:bodyPr>
            <a:normAutofit fontScale="90000"/>
          </a:bodyPr>
          <a:lstStyle/>
          <a:p>
            <a:r>
              <a:rPr lang="ru-RU" sz="2400" b="1" i="1" dirty="0" err="1"/>
              <a:t>Орман</a:t>
            </a:r>
            <a:r>
              <a:rPr lang="ru-RU" sz="2400" b="1" i="1" dirty="0"/>
              <a:t> </a:t>
            </a:r>
            <a:r>
              <a:rPr lang="ru-RU" sz="2400" b="1" i="1" dirty="0" err="1" smtClean="0"/>
              <a:t>өрттері</a:t>
            </a:r>
            <a:r>
              <a:rPr lang="ru-RU" sz="2400" dirty="0"/>
              <a:t/>
            </a:r>
            <a:br>
              <a:rPr lang="ru-RU" sz="2400" dirty="0"/>
            </a:br>
            <a:r>
              <a:rPr lang="ru-RU" sz="2400" dirty="0" err="1"/>
              <a:t>Орман</a:t>
            </a:r>
            <a:r>
              <a:rPr lang="ru-RU" sz="2400" dirty="0"/>
              <a:t> </a:t>
            </a:r>
            <a:r>
              <a:rPr lang="ru-RU" sz="2400" dirty="0" err="1"/>
              <a:t>өрттері</a:t>
            </a:r>
            <a:r>
              <a:rPr lang="ru-RU" sz="2400" dirty="0"/>
              <a:t> </a:t>
            </a:r>
            <a:r>
              <a:rPr lang="ru-RU" sz="2400" dirty="0" err="1"/>
              <a:t>құрғақ</a:t>
            </a:r>
            <a:r>
              <a:rPr lang="ru-RU" sz="2400" dirty="0"/>
              <a:t> </a:t>
            </a:r>
            <a:r>
              <a:rPr lang="ru-RU" sz="2400" dirty="0" err="1"/>
              <a:t>ауа</a:t>
            </a:r>
            <a:r>
              <a:rPr lang="ru-RU" sz="2400" dirty="0"/>
              <a:t> </a:t>
            </a:r>
            <a:r>
              <a:rPr lang="ru-RU" sz="2400" dirty="0" err="1"/>
              <a:t>райы</a:t>
            </a:r>
            <a:r>
              <a:rPr lang="ru-RU" sz="2400" dirty="0"/>
              <a:t> мен </a:t>
            </a:r>
            <a:r>
              <a:rPr lang="ru-RU" sz="2400" dirty="0" err="1"/>
              <a:t>жел</a:t>
            </a:r>
            <a:r>
              <a:rPr lang="ru-RU" sz="2400" dirty="0"/>
              <a:t> </a:t>
            </a:r>
            <a:r>
              <a:rPr lang="ru-RU" sz="2400" dirty="0" err="1"/>
              <a:t>кездерінде</a:t>
            </a:r>
            <a:r>
              <a:rPr lang="ru-RU" sz="2400" dirty="0"/>
              <a:t> </a:t>
            </a:r>
            <a:r>
              <a:rPr lang="ru-RU" sz="2400" dirty="0" err="1"/>
              <a:t>айтарлықтай</a:t>
            </a:r>
            <a:r>
              <a:rPr lang="ru-RU" sz="2400" dirty="0"/>
              <a:t> </a:t>
            </a:r>
            <a:r>
              <a:rPr lang="ru-RU" sz="2400" dirty="0" err="1"/>
              <a:t>үлкен</a:t>
            </a:r>
            <a:r>
              <a:rPr lang="ru-RU" sz="2400" dirty="0"/>
              <a:t> </a:t>
            </a:r>
            <a:r>
              <a:rPr lang="ru-RU" sz="2400" dirty="0" err="1"/>
              <a:t>территорияға</a:t>
            </a:r>
            <a:r>
              <a:rPr lang="ru-RU" sz="2400" dirty="0"/>
              <a:t> </a:t>
            </a:r>
            <a:r>
              <a:rPr lang="ru-RU" sz="2400" dirty="0" err="1"/>
              <a:t>таралып</a:t>
            </a:r>
            <a:r>
              <a:rPr lang="ru-RU" sz="2400" dirty="0"/>
              <a:t> </a:t>
            </a:r>
            <a:r>
              <a:rPr lang="ru-RU" sz="2400" dirty="0" err="1"/>
              <a:t>кетеді</a:t>
            </a:r>
            <a:r>
              <a:rPr lang="ru-RU" sz="2400" dirty="0"/>
              <a:t>. </a:t>
            </a:r>
            <a:r>
              <a:rPr lang="ru-RU" sz="2400" dirty="0" err="1"/>
              <a:t>Ыстық</a:t>
            </a:r>
            <a:r>
              <a:rPr lang="ru-RU" sz="2400" dirty="0"/>
              <a:t> </a:t>
            </a:r>
            <a:r>
              <a:rPr lang="ru-RU" sz="2400" dirty="0" err="1"/>
              <a:t>ауа</a:t>
            </a:r>
            <a:r>
              <a:rPr lang="ru-RU" sz="2400" dirty="0"/>
              <a:t> </a:t>
            </a:r>
            <a:r>
              <a:rPr lang="ru-RU" sz="2400" dirty="0" err="1"/>
              <a:t>райы</a:t>
            </a:r>
            <a:r>
              <a:rPr lang="ru-RU" sz="2400" dirty="0"/>
              <a:t> </a:t>
            </a:r>
            <a:r>
              <a:rPr lang="ru-RU" sz="2400" dirty="0" err="1"/>
              <a:t>кездерінде</a:t>
            </a:r>
            <a:r>
              <a:rPr lang="ru-RU" sz="2400" dirty="0"/>
              <a:t>, </a:t>
            </a:r>
            <a:r>
              <a:rPr lang="ru-RU" sz="2400" dirty="0" err="1"/>
              <a:t>егер</a:t>
            </a:r>
            <a:r>
              <a:rPr lang="ru-RU" sz="2400" dirty="0"/>
              <a:t> </a:t>
            </a:r>
            <a:r>
              <a:rPr lang="ru-RU" sz="2400" dirty="0" err="1"/>
              <a:t>жауын-шашын</a:t>
            </a:r>
            <a:r>
              <a:rPr lang="ru-RU" sz="2400" dirty="0"/>
              <a:t> </a:t>
            </a:r>
            <a:r>
              <a:rPr lang="ru-RU" sz="2400" dirty="0" err="1"/>
              <a:t>болмаса</a:t>
            </a:r>
            <a:r>
              <a:rPr lang="ru-RU" sz="2400" dirty="0"/>
              <a:t> </a:t>
            </a:r>
            <a:r>
              <a:rPr lang="ru-RU" sz="2400" dirty="0" err="1"/>
              <a:t>ормандар</a:t>
            </a:r>
            <a:r>
              <a:rPr lang="ru-RU" sz="2400" dirty="0"/>
              <a:t> </a:t>
            </a:r>
            <a:r>
              <a:rPr lang="ru-RU" sz="2400" dirty="0" err="1"/>
              <a:t>құрғап</a:t>
            </a:r>
            <a:r>
              <a:rPr lang="ru-RU" sz="2400" dirty="0"/>
              <a:t>, </a:t>
            </a:r>
            <a:r>
              <a:rPr lang="ru-RU" sz="2400" dirty="0" err="1"/>
              <a:t>кез</a:t>
            </a:r>
            <a:r>
              <a:rPr lang="ru-RU" sz="2400" dirty="0"/>
              <a:t> </a:t>
            </a:r>
            <a:r>
              <a:rPr lang="ru-RU" sz="2400" dirty="0" err="1"/>
              <a:t>келген</a:t>
            </a:r>
            <a:r>
              <a:rPr lang="ru-RU" sz="2400" dirty="0"/>
              <a:t> </a:t>
            </a:r>
            <a:r>
              <a:rPr lang="ru-RU" sz="2400" dirty="0" err="1"/>
              <a:t>абайсыз</a:t>
            </a:r>
            <a:r>
              <a:rPr lang="ru-RU" sz="2400" dirty="0"/>
              <a:t> </a:t>
            </a:r>
            <a:r>
              <a:rPr lang="ru-RU" sz="2400" dirty="0" err="1"/>
              <a:t>жанған</a:t>
            </a:r>
            <a:r>
              <a:rPr lang="ru-RU" sz="2400" dirty="0"/>
              <a:t> </a:t>
            </a:r>
            <a:r>
              <a:rPr lang="ru-RU" sz="2400" dirty="0" err="1"/>
              <a:t>оттың</a:t>
            </a:r>
            <a:r>
              <a:rPr lang="ru-RU" sz="2400" dirty="0"/>
              <a:t> </a:t>
            </a:r>
            <a:r>
              <a:rPr lang="ru-RU" sz="2400" dirty="0" err="1"/>
              <a:t>әсерінен</a:t>
            </a:r>
            <a:r>
              <a:rPr lang="ru-RU" sz="2400" dirty="0"/>
              <a:t> </a:t>
            </a:r>
            <a:r>
              <a:rPr lang="ru-RU" sz="2400" dirty="0" err="1"/>
              <a:t>өрт</a:t>
            </a:r>
            <a:r>
              <a:rPr lang="ru-RU" sz="2400" dirty="0"/>
              <a:t> тез </a:t>
            </a:r>
            <a:r>
              <a:rPr lang="ru-RU" sz="2400" dirty="0" err="1"/>
              <a:t>таралып</a:t>
            </a:r>
            <a:r>
              <a:rPr lang="ru-RU" sz="2400" dirty="0"/>
              <a:t> </a:t>
            </a:r>
            <a:r>
              <a:rPr lang="ru-RU" sz="2400" dirty="0" err="1"/>
              <a:t>кетуі</a:t>
            </a:r>
            <a:r>
              <a:rPr lang="ru-RU" sz="2400" dirty="0"/>
              <a:t> </a:t>
            </a:r>
            <a:r>
              <a:rPr lang="ru-RU" sz="2400" dirty="0" err="1"/>
              <a:t>мүмкін</a:t>
            </a:r>
            <a:r>
              <a:rPr lang="ru-RU" sz="2400" dirty="0"/>
              <a:t>. </a:t>
            </a:r>
            <a:r>
              <a:rPr lang="ru-RU" sz="2400" dirty="0" err="1"/>
              <a:t>Ең</a:t>
            </a:r>
            <a:r>
              <a:rPr lang="ru-RU" sz="2400" dirty="0"/>
              <a:t> </a:t>
            </a:r>
            <a:r>
              <a:rPr lang="ru-RU" sz="2400" dirty="0" err="1"/>
              <a:t>өртке</a:t>
            </a:r>
            <a:r>
              <a:rPr lang="ru-RU" sz="2400" dirty="0"/>
              <a:t> </a:t>
            </a:r>
            <a:r>
              <a:rPr lang="ru-RU" sz="2400" dirty="0" err="1"/>
              <a:t>қауіпті</a:t>
            </a:r>
            <a:r>
              <a:rPr lang="ru-RU" sz="2400" dirty="0"/>
              <a:t> </a:t>
            </a:r>
            <a:r>
              <a:rPr lang="ru-RU" sz="2400" dirty="0" err="1"/>
              <a:t>орман</a:t>
            </a:r>
            <a:r>
              <a:rPr lang="ru-RU" sz="2400" dirty="0"/>
              <a:t> </a:t>
            </a:r>
            <a:r>
              <a:rPr lang="ru-RU" sz="2400" dirty="0" err="1"/>
              <a:t>өсімдіктеріне</a:t>
            </a:r>
            <a:r>
              <a:rPr lang="ru-RU" sz="2400" dirty="0"/>
              <a:t> </a:t>
            </a:r>
            <a:r>
              <a:rPr lang="ru-RU" sz="2400" dirty="0" err="1"/>
              <a:t>қарағайлы</a:t>
            </a:r>
            <a:r>
              <a:rPr lang="ru-RU" sz="2400" dirty="0"/>
              <a:t>, </a:t>
            </a:r>
            <a:r>
              <a:rPr lang="ru-RU" sz="2400" dirty="0" err="1"/>
              <a:t>жапырақты</a:t>
            </a:r>
            <a:r>
              <a:rPr lang="ru-RU" sz="2400" dirty="0"/>
              <a:t> </a:t>
            </a:r>
            <a:r>
              <a:rPr lang="ru-RU" sz="2400" dirty="0" err="1"/>
              <a:t>ағаштар</a:t>
            </a:r>
            <a:r>
              <a:rPr lang="ru-RU" sz="2400" dirty="0"/>
              <a:t>, </a:t>
            </a:r>
            <a:r>
              <a:rPr lang="ru-RU" sz="2400" dirty="0" err="1"/>
              <a:t>қыналар</a:t>
            </a:r>
            <a:r>
              <a:rPr lang="ru-RU" sz="2400" dirty="0"/>
              <a:t>, </a:t>
            </a:r>
            <a:r>
              <a:rPr lang="ru-RU" sz="2400" dirty="0" err="1"/>
              <a:t>ит</a:t>
            </a:r>
            <a:r>
              <a:rPr lang="ru-RU" sz="2400" dirty="0"/>
              <a:t> </a:t>
            </a:r>
            <a:r>
              <a:rPr lang="ru-RU" sz="2400" dirty="0" err="1"/>
              <a:t>бүлдіргендер</a:t>
            </a:r>
            <a:r>
              <a:rPr lang="ru-RU" sz="2400" dirty="0"/>
              <a:t>, </a:t>
            </a:r>
            <a:r>
              <a:rPr lang="ru-RU" sz="2400" dirty="0" err="1"/>
              <a:t>аршалар</a:t>
            </a:r>
            <a:r>
              <a:rPr lang="ru-RU" sz="2400" dirty="0"/>
              <a:t> </a:t>
            </a:r>
            <a:r>
              <a:rPr lang="ru-RU" sz="2400" dirty="0" err="1"/>
              <a:t>т.б</a:t>
            </a:r>
            <a:r>
              <a:rPr lang="ru-RU" sz="2400" dirty="0"/>
              <a:t>. </a:t>
            </a:r>
            <a:r>
              <a:rPr lang="ru-RU" sz="2400" dirty="0" err="1"/>
              <a:t>жатады</a:t>
            </a:r>
            <a:r>
              <a:rPr lang="ru-RU" sz="2400" dirty="0"/>
              <a:t>. </a:t>
            </a:r>
            <a:r>
              <a:rPr lang="ru-RU" sz="2400" dirty="0" err="1"/>
              <a:t>Құрғақ</a:t>
            </a:r>
            <a:r>
              <a:rPr lang="ru-RU" sz="2400" dirty="0"/>
              <a:t> </a:t>
            </a:r>
            <a:r>
              <a:rPr lang="ru-RU" sz="2400" dirty="0" err="1"/>
              <a:t>құмды</a:t>
            </a:r>
            <a:r>
              <a:rPr lang="ru-RU" sz="2400" dirty="0"/>
              <a:t> </a:t>
            </a:r>
            <a:r>
              <a:rPr lang="ru-RU" sz="2400" dirty="0" err="1"/>
              <a:t>топырақты</a:t>
            </a:r>
            <a:r>
              <a:rPr lang="ru-RU" sz="2400" dirty="0"/>
              <a:t> </a:t>
            </a:r>
            <a:r>
              <a:rPr lang="ru-RU" sz="2400" dirty="0" err="1"/>
              <a:t>жерлердегі</a:t>
            </a:r>
            <a:r>
              <a:rPr lang="ru-RU" sz="2400" dirty="0"/>
              <a:t> </a:t>
            </a:r>
            <a:r>
              <a:rPr lang="ru-RU" sz="2400" dirty="0" err="1"/>
              <a:t>ағаштарға</a:t>
            </a:r>
            <a:r>
              <a:rPr lang="ru-RU" sz="2400" dirty="0"/>
              <a:t> </a:t>
            </a:r>
            <a:r>
              <a:rPr lang="ru-RU" sz="2400" dirty="0" err="1"/>
              <a:t>өрт</a:t>
            </a:r>
            <a:r>
              <a:rPr lang="ru-RU" sz="2400" dirty="0"/>
              <a:t> </a:t>
            </a:r>
            <a:r>
              <a:rPr lang="ru-RU" sz="2400" dirty="0" err="1"/>
              <a:t>ең</a:t>
            </a:r>
            <a:r>
              <a:rPr lang="ru-RU" sz="2400" dirty="0"/>
              <a:t> </a:t>
            </a:r>
            <a:r>
              <a:rPr lang="ru-RU" sz="2400" dirty="0" err="1"/>
              <a:t>жиі</a:t>
            </a:r>
            <a:r>
              <a:rPr lang="ru-RU" sz="2400" dirty="0"/>
              <a:t> </a:t>
            </a:r>
            <a:r>
              <a:rPr lang="ru-RU" sz="2400" dirty="0" err="1"/>
              <a:t>әрі</a:t>
            </a:r>
            <a:r>
              <a:rPr lang="ru-RU" sz="2400" dirty="0"/>
              <a:t> тез </a:t>
            </a:r>
            <a:r>
              <a:rPr lang="ru-RU" sz="2400" dirty="0" err="1"/>
              <a:t>таралады</a:t>
            </a:r>
            <a:r>
              <a:rPr lang="ru-RU" sz="2400" dirty="0"/>
              <a:t>, </a:t>
            </a:r>
            <a:r>
              <a:rPr lang="ru-RU" sz="2400" dirty="0" err="1"/>
              <a:t>бірақ</a:t>
            </a:r>
            <a:r>
              <a:rPr lang="ru-RU" sz="2400" dirty="0"/>
              <a:t> </a:t>
            </a:r>
            <a:r>
              <a:rPr lang="ru-RU" sz="2400" dirty="0" err="1"/>
              <a:t>оларды</a:t>
            </a:r>
            <a:r>
              <a:rPr lang="ru-RU" sz="2400" dirty="0"/>
              <a:t> </a:t>
            </a:r>
            <a:r>
              <a:rPr lang="ru-RU" sz="2400" dirty="0" err="1"/>
              <a:t>өшіру</a:t>
            </a:r>
            <a:r>
              <a:rPr lang="ru-RU" sz="2400" dirty="0"/>
              <a:t> </a:t>
            </a:r>
            <a:r>
              <a:rPr lang="ru-RU" sz="2400" dirty="0" err="1"/>
              <a:t>оңайырақ</a:t>
            </a:r>
            <a:r>
              <a:rPr lang="ru-RU" sz="2400" dirty="0"/>
              <a:t> </a:t>
            </a:r>
            <a:r>
              <a:rPr lang="ru-RU" sz="2400" dirty="0" err="1"/>
              <a:t>келеді</a:t>
            </a:r>
            <a:r>
              <a:rPr lang="ru-RU" sz="2400" dirty="0"/>
              <a:t>. </a:t>
            </a:r>
            <a:r>
              <a:rPr lang="ru-RU" sz="2400" dirty="0" err="1"/>
              <a:t>Қылқан</a:t>
            </a:r>
            <a:r>
              <a:rPr lang="ru-RU" sz="2400" dirty="0"/>
              <a:t> </a:t>
            </a:r>
            <a:r>
              <a:rPr lang="ru-RU" sz="2400" dirty="0" err="1"/>
              <a:t>жапырақты</a:t>
            </a:r>
            <a:r>
              <a:rPr lang="ru-RU" sz="2400" dirty="0"/>
              <a:t> </a:t>
            </a:r>
            <a:r>
              <a:rPr lang="ru-RU" sz="2400" dirty="0" err="1"/>
              <a:t>ормандардағы</a:t>
            </a:r>
            <a:r>
              <a:rPr lang="ru-RU" sz="2400" dirty="0"/>
              <a:t> </a:t>
            </a:r>
            <a:r>
              <a:rPr lang="ru-RU" sz="2400" dirty="0" err="1"/>
              <a:t>түскен</a:t>
            </a:r>
            <a:r>
              <a:rPr lang="ru-RU" sz="2400" dirty="0"/>
              <a:t> </a:t>
            </a:r>
            <a:r>
              <a:rPr lang="ru-RU" sz="2400" dirty="0" err="1"/>
              <a:t>жапырақтар</a:t>
            </a:r>
            <a:r>
              <a:rPr lang="ru-RU" sz="2400" dirty="0"/>
              <a:t>, </a:t>
            </a:r>
            <a:r>
              <a:rPr lang="ru-RU" sz="2400" dirty="0" err="1"/>
              <a:t>бұталар</a:t>
            </a:r>
            <a:r>
              <a:rPr lang="ru-RU" sz="2400" dirty="0"/>
              <a:t> </a:t>
            </a:r>
            <a:r>
              <a:rPr lang="ru-RU" sz="2400" dirty="0" err="1"/>
              <a:t>және</a:t>
            </a:r>
            <a:r>
              <a:rPr lang="ru-RU" sz="2400" dirty="0"/>
              <a:t> </a:t>
            </a:r>
            <a:r>
              <a:rPr lang="ru-RU" sz="2400" dirty="0" err="1"/>
              <a:t>құрғақ</a:t>
            </a:r>
            <a:r>
              <a:rPr lang="ru-RU" sz="2400" dirty="0"/>
              <a:t> </a:t>
            </a:r>
            <a:r>
              <a:rPr lang="ru-RU" sz="2400" dirty="0" err="1"/>
              <a:t>шөптер</a:t>
            </a:r>
            <a:r>
              <a:rPr lang="ru-RU" sz="2400" dirty="0"/>
              <a:t> </a:t>
            </a:r>
            <a:r>
              <a:rPr lang="ru-RU" sz="2400" dirty="0" err="1"/>
              <a:t>қауіпті</a:t>
            </a:r>
            <a:r>
              <a:rPr lang="ru-RU" sz="2400" dirty="0"/>
              <a:t> </a:t>
            </a:r>
            <a:r>
              <a:rPr lang="ru-RU" sz="2400" dirty="0" err="1"/>
              <a:t>өрт</a:t>
            </a:r>
            <a:r>
              <a:rPr lang="ru-RU" sz="2400" dirty="0"/>
              <a:t> </a:t>
            </a:r>
            <a:r>
              <a:rPr lang="ru-RU" sz="2400" dirty="0" err="1"/>
              <a:t>тудырады</a:t>
            </a:r>
            <a:r>
              <a:rPr lang="ru-RU" sz="2400" dirty="0"/>
              <a:t>. </a:t>
            </a:r>
            <a:r>
              <a:rPr lang="ru-RU" sz="2400" dirty="0" err="1"/>
              <a:t>Олар</a:t>
            </a:r>
            <a:r>
              <a:rPr lang="ru-RU" sz="2400" dirty="0"/>
              <a:t> </a:t>
            </a:r>
            <a:r>
              <a:rPr lang="ru-RU" sz="2400" dirty="0" err="1"/>
              <a:t>үлкен</a:t>
            </a:r>
            <a:r>
              <a:rPr lang="ru-RU" sz="2400" dirty="0"/>
              <a:t> </a:t>
            </a:r>
            <a:r>
              <a:rPr lang="ru-RU" sz="2400" dirty="0" err="1"/>
              <a:t>зардап</a:t>
            </a:r>
            <a:r>
              <a:rPr lang="ru-RU" sz="2400" dirty="0"/>
              <a:t> </a:t>
            </a:r>
            <a:r>
              <a:rPr lang="ru-RU" sz="2400" dirty="0" err="1"/>
              <a:t>шектіреді</a:t>
            </a:r>
            <a:r>
              <a:rPr lang="ru-RU" sz="2400" dirty="0"/>
              <a:t>.</a:t>
            </a:r>
            <a:br>
              <a:rPr lang="ru-RU" sz="2400" dirty="0"/>
            </a:br>
            <a:endParaRPr lang="ru-RU" sz="2400" dirty="0"/>
          </a:p>
        </p:txBody>
      </p:sp>
      <p:pic>
        <p:nvPicPr>
          <p:cNvPr id="4" name="Объект 3"/>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5562600" y="777240"/>
            <a:ext cx="6461759" cy="5135880"/>
          </a:xfrm>
        </p:spPr>
      </p:pic>
    </p:spTree>
    <p:extLst>
      <p:ext uri="{BB962C8B-B14F-4D97-AF65-F5344CB8AC3E}">
        <p14:creationId xmlns:p14="http://schemas.microsoft.com/office/powerpoint/2010/main" val="2886189084"/>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6736080" y="456565"/>
            <a:ext cx="5242560" cy="6020435"/>
          </a:xfrm>
        </p:spPr>
        <p:txBody>
          <a:bodyPr>
            <a:normAutofit/>
          </a:bodyPr>
          <a:lstStyle/>
          <a:p>
            <a:r>
              <a:rPr lang="ru-RU" sz="2400" b="1" i="1" dirty="0" err="1">
                <a:latin typeface="Times New Roman" panose="02020603050405020304" pitchFamily="18" charset="0"/>
                <a:cs typeface="Times New Roman" panose="02020603050405020304" pitchFamily="18" charset="0"/>
              </a:rPr>
              <a:t>Өндіріс</a:t>
            </a:r>
            <a:r>
              <a:rPr lang="ru-RU" sz="2400" b="1" i="1" dirty="0">
                <a:latin typeface="Times New Roman" panose="02020603050405020304" pitchFamily="18" charset="0"/>
                <a:cs typeface="Times New Roman" panose="02020603050405020304" pitchFamily="18" charset="0"/>
              </a:rPr>
              <a:t> </a:t>
            </a:r>
            <a:r>
              <a:rPr lang="ru-RU" sz="2400" b="1" i="1" dirty="0" err="1">
                <a:latin typeface="Times New Roman" panose="02020603050405020304" pitchFamily="18" charset="0"/>
                <a:cs typeface="Times New Roman" panose="02020603050405020304" pitchFamily="18" charset="0"/>
              </a:rPr>
              <a:t>орындарындағы</a:t>
            </a:r>
            <a:r>
              <a:rPr lang="ru-RU" sz="2400" b="1" i="1" dirty="0">
                <a:latin typeface="Times New Roman" panose="02020603050405020304" pitchFamily="18" charset="0"/>
                <a:cs typeface="Times New Roman" panose="02020603050405020304" pitchFamily="18" charset="0"/>
              </a:rPr>
              <a:t> </a:t>
            </a:r>
            <a:r>
              <a:rPr lang="ru-RU" sz="2400" b="1" i="1" dirty="0" err="1" smtClean="0">
                <a:latin typeface="Times New Roman" panose="02020603050405020304" pitchFamily="18" charset="0"/>
                <a:cs typeface="Times New Roman" panose="02020603050405020304" pitchFamily="18" charset="0"/>
              </a:rPr>
              <a:t>өрт</a:t>
            </a:r>
            <a:r>
              <a:rPr lang="ru-RU" sz="2400" dirty="0">
                <a:latin typeface="Times New Roman" panose="02020603050405020304" pitchFamily="18" charset="0"/>
                <a:cs typeface="Times New Roman" panose="02020603050405020304" pitchFamily="18" charset="0"/>
              </a:rPr>
              <a:t/>
            </a:r>
            <a:br>
              <a:rPr lang="ru-RU" sz="2400" dirty="0">
                <a:latin typeface="Times New Roman" panose="02020603050405020304" pitchFamily="18" charset="0"/>
                <a:cs typeface="Times New Roman" panose="02020603050405020304" pitchFamily="18" charset="0"/>
              </a:rPr>
            </a:br>
            <a:r>
              <a:rPr lang="ru-RU" sz="2400" dirty="0" err="1">
                <a:latin typeface="Times New Roman" panose="02020603050405020304" pitchFamily="18" charset="0"/>
                <a:cs typeface="Times New Roman" panose="02020603050405020304" pitchFamily="18" charset="0"/>
              </a:rPr>
              <a:t>Өндірістегі</a:t>
            </a:r>
            <a:r>
              <a:rPr lang="ru-RU" sz="2400" dirty="0">
                <a:latin typeface="Times New Roman" panose="02020603050405020304" pitchFamily="18" charset="0"/>
                <a:cs typeface="Times New Roman" panose="02020603050405020304" pitchFamily="18" charset="0"/>
              </a:rPr>
              <a:t> </a:t>
            </a:r>
            <a:r>
              <a:rPr lang="ru-RU" sz="2400" dirty="0" err="1">
                <a:latin typeface="Times New Roman" panose="02020603050405020304" pitchFamily="18" charset="0"/>
                <a:cs typeface="Times New Roman" panose="02020603050405020304" pitchFamily="18" charset="0"/>
              </a:rPr>
              <a:t>өрттердің</a:t>
            </a:r>
            <a:r>
              <a:rPr lang="ru-RU" sz="2400" dirty="0">
                <a:latin typeface="Times New Roman" panose="02020603050405020304" pitchFamily="18" charset="0"/>
                <a:cs typeface="Times New Roman" panose="02020603050405020304" pitchFamily="18" charset="0"/>
              </a:rPr>
              <a:t> </a:t>
            </a:r>
            <a:r>
              <a:rPr lang="ru-RU" sz="2400" dirty="0" err="1">
                <a:latin typeface="Times New Roman" panose="02020603050405020304" pitchFamily="18" charset="0"/>
                <a:cs typeface="Times New Roman" panose="02020603050405020304" pitchFamily="18" charset="0"/>
              </a:rPr>
              <a:t>негізгі</a:t>
            </a:r>
            <a:r>
              <a:rPr lang="ru-RU" sz="2400" dirty="0">
                <a:latin typeface="Times New Roman" panose="02020603050405020304" pitchFamily="18" charset="0"/>
                <a:cs typeface="Times New Roman" panose="02020603050405020304" pitchFamily="18" charset="0"/>
              </a:rPr>
              <a:t> </a:t>
            </a:r>
            <a:r>
              <a:rPr lang="ru-RU" sz="2400" dirty="0" err="1">
                <a:latin typeface="Times New Roman" panose="02020603050405020304" pitchFamily="18" charset="0"/>
                <a:cs typeface="Times New Roman" panose="02020603050405020304" pitchFamily="18" charset="0"/>
              </a:rPr>
              <a:t>себептеріне</a:t>
            </a:r>
            <a:r>
              <a:rPr lang="ru-RU" sz="2400" dirty="0">
                <a:latin typeface="Times New Roman" panose="02020603050405020304" pitchFamily="18" charset="0"/>
                <a:cs typeface="Times New Roman" panose="02020603050405020304" pitchFamily="18" charset="0"/>
              </a:rPr>
              <a:t> </a:t>
            </a:r>
            <a:r>
              <a:rPr lang="ru-RU" sz="2400" dirty="0" err="1">
                <a:latin typeface="Times New Roman" panose="02020603050405020304" pitchFamily="18" charset="0"/>
                <a:cs typeface="Times New Roman" panose="02020603050405020304" pitchFamily="18" charset="0"/>
              </a:rPr>
              <a:t>құрал-жабдықтардың</a:t>
            </a:r>
            <a:r>
              <a:rPr lang="ru-RU" sz="2400" dirty="0">
                <a:latin typeface="Times New Roman" panose="02020603050405020304" pitchFamily="18" charset="0"/>
                <a:cs typeface="Times New Roman" panose="02020603050405020304" pitchFamily="18" charset="0"/>
              </a:rPr>
              <a:t> </a:t>
            </a:r>
            <a:r>
              <a:rPr lang="ru-RU" sz="2400" dirty="0" err="1">
                <a:latin typeface="Times New Roman" panose="02020603050405020304" pitchFamily="18" charset="0"/>
                <a:cs typeface="Times New Roman" panose="02020603050405020304" pitchFamily="18" charset="0"/>
              </a:rPr>
              <a:t>технологиялық</a:t>
            </a:r>
            <a:r>
              <a:rPr lang="ru-RU" sz="2400" dirty="0">
                <a:latin typeface="Times New Roman" panose="02020603050405020304" pitchFamily="18" charset="0"/>
                <a:cs typeface="Times New Roman" panose="02020603050405020304" pitchFamily="18" charset="0"/>
              </a:rPr>
              <a:t> </a:t>
            </a:r>
            <a:r>
              <a:rPr lang="ru-RU" sz="2400" dirty="0" err="1">
                <a:latin typeface="Times New Roman" panose="02020603050405020304" pitchFamily="18" charset="0"/>
                <a:cs typeface="Times New Roman" panose="02020603050405020304" pitchFamily="18" charset="0"/>
              </a:rPr>
              <a:t>жұмыс</a:t>
            </a:r>
            <a:r>
              <a:rPr lang="ru-RU" sz="2400" dirty="0">
                <a:latin typeface="Times New Roman" panose="02020603050405020304" pitchFamily="18" charset="0"/>
                <a:cs typeface="Times New Roman" panose="02020603050405020304" pitchFamily="18" charset="0"/>
              </a:rPr>
              <a:t> </a:t>
            </a:r>
            <a:r>
              <a:rPr lang="ru-RU" sz="2400" dirty="0" err="1">
                <a:latin typeface="Times New Roman" panose="02020603050405020304" pitchFamily="18" charset="0"/>
                <a:cs typeface="Times New Roman" panose="02020603050405020304" pitchFamily="18" charset="0"/>
              </a:rPr>
              <a:t>тәртібінің</a:t>
            </a:r>
            <a:r>
              <a:rPr lang="ru-RU" sz="2400" dirty="0">
                <a:latin typeface="Times New Roman" panose="02020603050405020304" pitchFamily="18" charset="0"/>
                <a:cs typeface="Times New Roman" panose="02020603050405020304" pitchFamily="18" charset="0"/>
              </a:rPr>
              <a:t> </a:t>
            </a:r>
            <a:r>
              <a:rPr lang="ru-RU" sz="2400" dirty="0" err="1">
                <a:latin typeface="Times New Roman" panose="02020603050405020304" pitchFamily="18" charset="0"/>
                <a:cs typeface="Times New Roman" panose="02020603050405020304" pitchFamily="18" charset="0"/>
              </a:rPr>
              <a:t>бұзылуы</a:t>
            </a:r>
            <a:r>
              <a:rPr lang="ru-RU" sz="2400" dirty="0">
                <a:latin typeface="Times New Roman" panose="02020603050405020304" pitchFamily="18" charset="0"/>
                <a:cs typeface="Times New Roman" panose="02020603050405020304" pitchFamily="18" charset="0"/>
              </a:rPr>
              <a:t>, </a:t>
            </a:r>
            <a:r>
              <a:rPr lang="ru-RU" sz="2400" dirty="0" err="1">
                <a:latin typeface="Times New Roman" panose="02020603050405020304" pitchFamily="18" charset="0"/>
                <a:cs typeface="Times New Roman" panose="02020603050405020304" pitchFamily="18" charset="0"/>
              </a:rPr>
              <a:t>электр</a:t>
            </a:r>
            <a:r>
              <a:rPr lang="ru-RU" sz="2400" dirty="0">
                <a:latin typeface="Times New Roman" panose="02020603050405020304" pitchFamily="18" charset="0"/>
                <a:cs typeface="Times New Roman" panose="02020603050405020304" pitchFamily="18" charset="0"/>
              </a:rPr>
              <a:t> </a:t>
            </a:r>
            <a:r>
              <a:rPr lang="ru-RU" sz="2400" dirty="0" err="1">
                <a:latin typeface="Times New Roman" panose="02020603050405020304" pitchFamily="18" charset="0"/>
                <a:cs typeface="Times New Roman" panose="02020603050405020304" pitchFamily="18" charset="0"/>
              </a:rPr>
              <a:t>жабдықтарының</a:t>
            </a:r>
            <a:r>
              <a:rPr lang="ru-RU" sz="2400" dirty="0">
                <a:latin typeface="Times New Roman" panose="02020603050405020304" pitchFamily="18" charset="0"/>
                <a:cs typeface="Times New Roman" panose="02020603050405020304" pitchFamily="18" charset="0"/>
              </a:rPr>
              <a:t> </a:t>
            </a:r>
            <a:r>
              <a:rPr lang="ru-RU" sz="2400" dirty="0" err="1">
                <a:latin typeface="Times New Roman" panose="02020603050405020304" pitchFamily="18" charset="0"/>
                <a:cs typeface="Times New Roman" panose="02020603050405020304" pitchFamily="18" charset="0"/>
              </a:rPr>
              <a:t>ақаулылығы</a:t>
            </a:r>
            <a:r>
              <a:rPr lang="ru-RU" sz="2400" dirty="0">
                <a:latin typeface="Times New Roman" panose="02020603050405020304" pitchFamily="18" charset="0"/>
                <a:cs typeface="Times New Roman" panose="02020603050405020304" pitchFamily="18" charset="0"/>
              </a:rPr>
              <a:t>, </a:t>
            </a:r>
            <a:r>
              <a:rPr lang="ru-RU" sz="2400" dirty="0" err="1">
                <a:latin typeface="Times New Roman" panose="02020603050405020304" pitchFamily="18" charset="0"/>
                <a:cs typeface="Times New Roman" panose="02020603050405020304" pitchFamily="18" charset="0"/>
              </a:rPr>
              <a:t>жабдықтардың</a:t>
            </a:r>
            <a:r>
              <a:rPr lang="ru-RU" sz="2400" dirty="0">
                <a:latin typeface="Times New Roman" panose="02020603050405020304" pitchFamily="18" charset="0"/>
                <a:cs typeface="Times New Roman" panose="02020603050405020304" pitchFamily="18" charset="0"/>
              </a:rPr>
              <a:t> </a:t>
            </a:r>
            <a:r>
              <a:rPr lang="ru-RU" sz="2400" dirty="0" err="1">
                <a:latin typeface="Times New Roman" panose="02020603050405020304" pitchFamily="18" charset="0"/>
                <a:cs typeface="Times New Roman" panose="02020603050405020304" pitchFamily="18" charset="0"/>
              </a:rPr>
              <a:t>жөндеу</a:t>
            </a:r>
            <a:r>
              <a:rPr lang="ru-RU" sz="2400" dirty="0">
                <a:latin typeface="Times New Roman" panose="02020603050405020304" pitchFamily="18" charset="0"/>
                <a:cs typeface="Times New Roman" panose="02020603050405020304" pitchFamily="18" charset="0"/>
              </a:rPr>
              <a:t> </a:t>
            </a:r>
            <a:r>
              <a:rPr lang="ru-RU" sz="2400" dirty="0" err="1">
                <a:latin typeface="Times New Roman" panose="02020603050405020304" pitchFamily="18" charset="0"/>
                <a:cs typeface="Times New Roman" panose="02020603050405020304" pitchFamily="18" charset="0"/>
              </a:rPr>
              <a:t>жұмыстарына</a:t>
            </a:r>
            <a:r>
              <a:rPr lang="ru-RU" sz="2400" dirty="0">
                <a:latin typeface="Times New Roman" panose="02020603050405020304" pitchFamily="18" charset="0"/>
                <a:cs typeface="Times New Roman" panose="02020603050405020304" pitchFamily="18" charset="0"/>
              </a:rPr>
              <a:t> </a:t>
            </a:r>
            <a:r>
              <a:rPr lang="ru-RU" sz="2400" dirty="0" err="1">
                <a:latin typeface="Times New Roman" panose="02020603050405020304" pitchFamily="18" charset="0"/>
                <a:cs typeface="Times New Roman" panose="02020603050405020304" pitchFamily="18" charset="0"/>
              </a:rPr>
              <a:t>нашар</a:t>
            </a:r>
            <a:r>
              <a:rPr lang="ru-RU" sz="2400" dirty="0">
                <a:latin typeface="Times New Roman" panose="02020603050405020304" pitchFamily="18" charset="0"/>
                <a:cs typeface="Times New Roman" panose="02020603050405020304" pitchFamily="18" charset="0"/>
              </a:rPr>
              <a:t> </a:t>
            </a:r>
            <a:r>
              <a:rPr lang="ru-RU" sz="2400" dirty="0" err="1">
                <a:latin typeface="Times New Roman" panose="02020603050405020304" pitchFamily="18" charset="0"/>
                <a:cs typeface="Times New Roman" panose="02020603050405020304" pitchFamily="18" charset="0"/>
              </a:rPr>
              <a:t>дайындалығы</a:t>
            </a:r>
            <a:r>
              <a:rPr lang="ru-RU" sz="2400" dirty="0">
                <a:latin typeface="Times New Roman" panose="02020603050405020304" pitchFamily="18" charset="0"/>
                <a:cs typeface="Times New Roman" panose="02020603050405020304" pitchFamily="18" charset="0"/>
              </a:rPr>
              <a:t>, </a:t>
            </a:r>
            <a:r>
              <a:rPr lang="ru-RU" sz="2400" dirty="0" err="1">
                <a:latin typeface="Times New Roman" panose="02020603050405020304" pitchFamily="18" charset="0"/>
                <a:cs typeface="Times New Roman" panose="02020603050405020304" pitchFamily="18" charset="0"/>
              </a:rPr>
              <a:t>әртүрлі</a:t>
            </a:r>
            <a:r>
              <a:rPr lang="ru-RU" sz="2400" dirty="0">
                <a:latin typeface="Times New Roman" panose="02020603050405020304" pitchFamily="18" charset="0"/>
                <a:cs typeface="Times New Roman" panose="02020603050405020304" pitchFamily="18" charset="0"/>
              </a:rPr>
              <a:t> </a:t>
            </a:r>
            <a:r>
              <a:rPr lang="ru-RU" sz="2400" dirty="0" err="1">
                <a:latin typeface="Times New Roman" panose="02020603050405020304" pitchFamily="18" charset="0"/>
                <a:cs typeface="Times New Roman" panose="02020603050405020304" pitchFamily="18" charset="0"/>
              </a:rPr>
              <a:t>материалдардың</a:t>
            </a:r>
            <a:r>
              <a:rPr lang="ru-RU" sz="2400" dirty="0">
                <a:latin typeface="Times New Roman" panose="02020603050405020304" pitchFamily="18" charset="0"/>
                <a:cs typeface="Times New Roman" panose="02020603050405020304" pitchFamily="18" charset="0"/>
              </a:rPr>
              <a:t> </a:t>
            </a:r>
            <a:r>
              <a:rPr lang="ru-RU" sz="2400" dirty="0" err="1">
                <a:latin typeface="Times New Roman" panose="02020603050405020304" pitchFamily="18" charset="0"/>
                <a:cs typeface="Times New Roman" panose="02020603050405020304" pitchFamily="18" charset="0"/>
              </a:rPr>
              <a:t>өздігінен</a:t>
            </a:r>
            <a:r>
              <a:rPr lang="ru-RU" sz="2400" dirty="0">
                <a:latin typeface="Times New Roman" panose="02020603050405020304" pitchFamily="18" charset="0"/>
                <a:cs typeface="Times New Roman" panose="02020603050405020304" pitchFamily="18" charset="0"/>
              </a:rPr>
              <a:t> </a:t>
            </a:r>
            <a:r>
              <a:rPr lang="ru-RU" sz="2400" dirty="0" err="1">
                <a:latin typeface="Times New Roman" panose="02020603050405020304" pitchFamily="18" charset="0"/>
                <a:cs typeface="Times New Roman" panose="02020603050405020304" pitchFamily="18" charset="0"/>
              </a:rPr>
              <a:t>жануы</a:t>
            </a:r>
            <a:r>
              <a:rPr lang="ru-RU" sz="2400" dirty="0">
                <a:latin typeface="Times New Roman" panose="02020603050405020304" pitchFamily="18" charset="0"/>
                <a:cs typeface="Times New Roman" panose="02020603050405020304" pitchFamily="18" charset="0"/>
              </a:rPr>
              <a:t> </a:t>
            </a:r>
            <a:r>
              <a:rPr lang="ru-RU" sz="2400" dirty="0" err="1">
                <a:latin typeface="Times New Roman" panose="02020603050405020304" pitchFamily="18" charset="0"/>
                <a:cs typeface="Times New Roman" panose="02020603050405020304" pitchFamily="18" charset="0"/>
              </a:rPr>
              <a:t>және</a:t>
            </a:r>
            <a:r>
              <a:rPr lang="ru-RU" sz="2400" dirty="0">
                <a:latin typeface="Times New Roman" panose="02020603050405020304" pitchFamily="18" charset="0"/>
                <a:cs typeface="Times New Roman" panose="02020603050405020304" pitchFamily="18" charset="0"/>
              </a:rPr>
              <a:t> </a:t>
            </a:r>
            <a:r>
              <a:rPr lang="ru-RU" sz="2400" dirty="0" err="1">
                <a:latin typeface="Times New Roman" panose="02020603050405020304" pitchFamily="18" charset="0"/>
                <a:cs typeface="Times New Roman" panose="02020603050405020304" pitchFamily="18" charset="0"/>
              </a:rPr>
              <a:t>т.б</a:t>
            </a:r>
            <a:r>
              <a:rPr lang="ru-RU" sz="2400" dirty="0">
                <a:latin typeface="Times New Roman" panose="02020603050405020304" pitchFamily="18" charset="0"/>
                <a:cs typeface="Times New Roman" panose="02020603050405020304" pitchFamily="18" charset="0"/>
              </a:rPr>
              <a:t>. </a:t>
            </a:r>
            <a:r>
              <a:rPr lang="ru-RU" sz="2400" dirty="0" err="1">
                <a:latin typeface="Times New Roman" panose="02020603050405020304" pitchFamily="18" charset="0"/>
                <a:cs typeface="Times New Roman" panose="02020603050405020304" pitchFamily="18" charset="0"/>
              </a:rPr>
              <a:t>жатады</a:t>
            </a:r>
            <a:r>
              <a:rPr lang="ru-RU" sz="2400" dirty="0">
                <a:latin typeface="Times New Roman" panose="02020603050405020304" pitchFamily="18" charset="0"/>
                <a:cs typeface="Times New Roman" panose="02020603050405020304" pitchFamily="18" charset="0"/>
              </a:rPr>
              <a:t>.</a:t>
            </a:r>
            <a:br>
              <a:rPr lang="ru-RU" sz="2400" dirty="0">
                <a:latin typeface="Times New Roman" panose="02020603050405020304" pitchFamily="18" charset="0"/>
                <a:cs typeface="Times New Roman" panose="02020603050405020304" pitchFamily="18" charset="0"/>
              </a:rPr>
            </a:br>
            <a:r>
              <a:rPr lang="ru-RU" sz="2400" dirty="0" err="1">
                <a:latin typeface="Times New Roman" panose="02020603050405020304" pitchFamily="18" charset="0"/>
                <a:cs typeface="Times New Roman" panose="02020603050405020304" pitchFamily="18" charset="0"/>
              </a:rPr>
              <a:t>Жарылыс</a:t>
            </a:r>
            <a:r>
              <a:rPr lang="ru-RU" sz="2400" dirty="0">
                <a:latin typeface="Times New Roman" panose="02020603050405020304" pitchFamily="18" charset="0"/>
                <a:cs typeface="Times New Roman" panose="02020603050405020304" pitchFamily="18" charset="0"/>
              </a:rPr>
              <a:t> </a:t>
            </a:r>
            <a:r>
              <a:rPr lang="ru-RU" sz="2400" dirty="0" err="1">
                <a:latin typeface="Times New Roman" panose="02020603050405020304" pitchFamily="18" charset="0"/>
                <a:cs typeface="Times New Roman" panose="02020603050405020304" pitchFamily="18" charset="0"/>
              </a:rPr>
              <a:t>кезінде</a:t>
            </a:r>
            <a:r>
              <a:rPr lang="ru-RU" sz="2400" dirty="0">
                <a:latin typeface="Times New Roman" panose="02020603050405020304" pitchFamily="18" charset="0"/>
                <a:cs typeface="Times New Roman" panose="02020603050405020304" pitchFamily="18" charset="0"/>
              </a:rPr>
              <a:t> </a:t>
            </a:r>
            <a:r>
              <a:rPr lang="ru-RU" sz="2400" dirty="0" err="1">
                <a:latin typeface="Times New Roman" panose="02020603050405020304" pitchFamily="18" charset="0"/>
                <a:cs typeface="Times New Roman" panose="02020603050405020304" pitchFamily="18" charset="0"/>
              </a:rPr>
              <a:t>өртті</a:t>
            </a:r>
            <a:r>
              <a:rPr lang="ru-RU" sz="2400" dirty="0">
                <a:latin typeface="Times New Roman" panose="02020603050405020304" pitchFamily="18" charset="0"/>
                <a:cs typeface="Times New Roman" panose="02020603050405020304" pitchFamily="18" charset="0"/>
              </a:rPr>
              <a:t> </a:t>
            </a:r>
            <a:r>
              <a:rPr lang="ru-RU" sz="2400" dirty="0" err="1">
                <a:latin typeface="Times New Roman" panose="02020603050405020304" pitchFamily="18" charset="0"/>
                <a:cs typeface="Times New Roman" panose="02020603050405020304" pitchFamily="18" charset="0"/>
              </a:rPr>
              <a:t>болдырмау</a:t>
            </a:r>
            <a:r>
              <a:rPr lang="ru-RU" sz="2400" dirty="0">
                <a:latin typeface="Times New Roman" panose="02020603050405020304" pitchFamily="18" charset="0"/>
                <a:cs typeface="Times New Roman" panose="02020603050405020304" pitchFamily="18" charset="0"/>
              </a:rPr>
              <a:t> </a:t>
            </a:r>
            <a:r>
              <a:rPr lang="ru-RU" sz="2400" dirty="0" err="1">
                <a:latin typeface="Times New Roman" panose="02020603050405020304" pitchFamily="18" charset="0"/>
                <a:cs typeface="Times New Roman" panose="02020603050405020304" pitchFamily="18" charset="0"/>
              </a:rPr>
              <a:t>үшін</a:t>
            </a:r>
            <a:r>
              <a:rPr lang="ru-RU" sz="2400" dirty="0">
                <a:latin typeface="Times New Roman" panose="02020603050405020304" pitchFamily="18" charset="0"/>
                <a:cs typeface="Times New Roman" panose="02020603050405020304" pitchFamily="18" charset="0"/>
              </a:rPr>
              <a:t> </a:t>
            </a:r>
            <a:r>
              <a:rPr lang="ru-RU" sz="2400" dirty="0" err="1">
                <a:latin typeface="Times New Roman" panose="02020603050405020304" pitchFamily="18" charset="0"/>
                <a:cs typeface="Times New Roman" panose="02020603050405020304" pitchFamily="18" charset="0"/>
              </a:rPr>
              <a:t>ыстық</a:t>
            </a:r>
            <a:r>
              <a:rPr lang="ru-RU" sz="2400" dirty="0">
                <a:latin typeface="Times New Roman" panose="02020603050405020304" pitchFamily="18" charset="0"/>
                <a:cs typeface="Times New Roman" panose="02020603050405020304" pitchFamily="18" charset="0"/>
              </a:rPr>
              <a:t> </a:t>
            </a:r>
            <a:r>
              <a:rPr lang="ru-RU" sz="2400" dirty="0" err="1">
                <a:latin typeface="Times New Roman" panose="02020603050405020304" pitchFamily="18" charset="0"/>
                <a:cs typeface="Times New Roman" panose="02020603050405020304" pitchFamily="18" charset="0"/>
              </a:rPr>
              <a:t>жанғыш</a:t>
            </a:r>
            <a:r>
              <a:rPr lang="ru-RU" sz="2400" dirty="0">
                <a:latin typeface="Times New Roman" panose="02020603050405020304" pitchFamily="18" charset="0"/>
                <a:cs typeface="Times New Roman" panose="02020603050405020304" pitchFamily="18" charset="0"/>
              </a:rPr>
              <a:t>, </a:t>
            </a:r>
            <a:r>
              <a:rPr lang="ru-RU" sz="2400" dirty="0" err="1">
                <a:latin typeface="Times New Roman" panose="02020603050405020304" pitchFamily="18" charset="0"/>
                <a:cs typeface="Times New Roman" panose="02020603050405020304" pitchFamily="18" charset="0"/>
              </a:rPr>
              <a:t>жарылысқа</a:t>
            </a:r>
            <a:r>
              <a:rPr lang="ru-RU" sz="2400" dirty="0">
                <a:latin typeface="Times New Roman" panose="02020603050405020304" pitchFamily="18" charset="0"/>
                <a:cs typeface="Times New Roman" panose="02020603050405020304" pitchFamily="18" charset="0"/>
              </a:rPr>
              <a:t> </a:t>
            </a:r>
            <a:r>
              <a:rPr lang="ru-RU" sz="2400" dirty="0" err="1">
                <a:latin typeface="Times New Roman" panose="02020603050405020304" pitchFamily="18" charset="0"/>
                <a:cs typeface="Times New Roman" panose="02020603050405020304" pitchFamily="18" charset="0"/>
              </a:rPr>
              <a:t>қауіпті</a:t>
            </a:r>
            <a:r>
              <a:rPr lang="ru-RU" sz="2400" dirty="0">
                <a:latin typeface="Times New Roman" panose="02020603050405020304" pitchFamily="18" charset="0"/>
                <a:cs typeface="Times New Roman" panose="02020603050405020304" pitchFamily="18" charset="0"/>
              </a:rPr>
              <a:t> </a:t>
            </a:r>
            <a:r>
              <a:rPr lang="ru-RU" sz="2400" dirty="0" err="1">
                <a:latin typeface="Times New Roman" panose="02020603050405020304" pitchFamily="18" charset="0"/>
                <a:cs typeface="Times New Roman" panose="02020603050405020304" pitchFamily="18" charset="0"/>
              </a:rPr>
              <a:t>ортаның</a:t>
            </a:r>
            <a:r>
              <a:rPr lang="ru-RU" sz="2400" dirty="0">
                <a:latin typeface="Times New Roman" panose="02020603050405020304" pitchFamily="18" charset="0"/>
                <a:cs typeface="Times New Roman" panose="02020603050405020304" pitchFamily="18" charset="0"/>
              </a:rPr>
              <a:t> </a:t>
            </a:r>
            <a:r>
              <a:rPr lang="ru-RU" sz="2400" dirty="0" err="1">
                <a:latin typeface="Times New Roman" panose="02020603050405020304" pitchFamily="18" charset="0"/>
                <a:cs typeface="Times New Roman" panose="02020603050405020304" pitchFamily="18" charset="0"/>
              </a:rPr>
              <a:t>пайда</a:t>
            </a:r>
            <a:r>
              <a:rPr lang="ru-RU" sz="2400" dirty="0">
                <a:latin typeface="Times New Roman" panose="02020603050405020304" pitchFamily="18" charset="0"/>
                <a:cs typeface="Times New Roman" panose="02020603050405020304" pitchFamily="18" charset="0"/>
              </a:rPr>
              <a:t> </a:t>
            </a:r>
            <a:r>
              <a:rPr lang="ru-RU" sz="2400" dirty="0" err="1">
                <a:latin typeface="Times New Roman" panose="02020603050405020304" pitchFamily="18" charset="0"/>
                <a:cs typeface="Times New Roman" panose="02020603050405020304" pitchFamily="18" charset="0"/>
              </a:rPr>
              <a:t>болуына</a:t>
            </a:r>
            <a:r>
              <a:rPr lang="ru-RU" sz="2400" dirty="0">
                <a:latin typeface="Times New Roman" panose="02020603050405020304" pitchFamily="18" charset="0"/>
                <a:cs typeface="Times New Roman" panose="02020603050405020304" pitchFamily="18" charset="0"/>
              </a:rPr>
              <a:t> </a:t>
            </a:r>
            <a:r>
              <a:rPr lang="ru-RU" sz="2400" dirty="0" err="1">
                <a:latin typeface="Times New Roman" panose="02020603050405020304" pitchFamily="18" charset="0"/>
                <a:cs typeface="Times New Roman" panose="02020603050405020304" pitchFamily="18" charset="0"/>
              </a:rPr>
              <a:t>мүмкіндік</a:t>
            </a:r>
            <a:r>
              <a:rPr lang="ru-RU" sz="2400" dirty="0">
                <a:latin typeface="Times New Roman" panose="02020603050405020304" pitchFamily="18" charset="0"/>
                <a:cs typeface="Times New Roman" panose="02020603050405020304" pitchFamily="18" charset="0"/>
              </a:rPr>
              <a:t> </a:t>
            </a:r>
            <a:r>
              <a:rPr lang="ru-RU" sz="2400" dirty="0" err="1">
                <a:latin typeface="Times New Roman" panose="02020603050405020304" pitchFamily="18" charset="0"/>
                <a:cs typeface="Times New Roman" panose="02020603050405020304" pitchFamily="18" charset="0"/>
              </a:rPr>
              <a:t>бермей</a:t>
            </a:r>
            <a:r>
              <a:rPr lang="ru-RU" sz="2400" dirty="0">
                <a:latin typeface="Times New Roman" panose="02020603050405020304" pitchFamily="18" charset="0"/>
                <a:cs typeface="Times New Roman" panose="02020603050405020304" pitchFamily="18" charset="0"/>
              </a:rPr>
              <a:t>, </a:t>
            </a:r>
            <a:r>
              <a:rPr lang="ru-RU" sz="2400" dirty="0" err="1">
                <a:latin typeface="Times New Roman" panose="02020603050405020304" pitchFamily="18" charset="0"/>
                <a:cs typeface="Times New Roman" panose="02020603050405020304" pitchFamily="18" charset="0"/>
              </a:rPr>
              <a:t>оталдыру</a:t>
            </a:r>
            <a:r>
              <a:rPr lang="ru-RU" sz="2400" dirty="0">
                <a:latin typeface="Times New Roman" panose="02020603050405020304" pitchFamily="18" charset="0"/>
                <a:cs typeface="Times New Roman" panose="02020603050405020304" pitchFamily="18" charset="0"/>
              </a:rPr>
              <a:t> </a:t>
            </a:r>
            <a:r>
              <a:rPr lang="ru-RU" sz="2400" dirty="0" err="1">
                <a:latin typeface="Times New Roman" panose="02020603050405020304" pitchFamily="18" charset="0"/>
                <a:cs typeface="Times New Roman" panose="02020603050405020304" pitchFamily="18" charset="0"/>
              </a:rPr>
              <a:t>көзінің</a:t>
            </a:r>
            <a:r>
              <a:rPr lang="ru-RU" sz="2400" dirty="0">
                <a:latin typeface="Times New Roman" panose="02020603050405020304" pitchFamily="18" charset="0"/>
                <a:cs typeface="Times New Roman" panose="02020603050405020304" pitchFamily="18" charset="0"/>
              </a:rPr>
              <a:t> </a:t>
            </a:r>
            <a:r>
              <a:rPr lang="ru-RU" sz="2400" dirty="0" err="1">
                <a:latin typeface="Times New Roman" panose="02020603050405020304" pitchFamily="18" charset="0"/>
                <a:cs typeface="Times New Roman" panose="02020603050405020304" pitchFamily="18" charset="0"/>
              </a:rPr>
              <a:t>пайда</a:t>
            </a:r>
            <a:r>
              <a:rPr lang="ru-RU" sz="2400" dirty="0">
                <a:latin typeface="Times New Roman" panose="02020603050405020304" pitchFamily="18" charset="0"/>
                <a:cs typeface="Times New Roman" panose="02020603050405020304" pitchFamily="18" charset="0"/>
              </a:rPr>
              <a:t> </a:t>
            </a:r>
            <a:r>
              <a:rPr lang="ru-RU" sz="2400" dirty="0" err="1">
                <a:latin typeface="Times New Roman" panose="02020603050405020304" pitchFamily="18" charset="0"/>
                <a:cs typeface="Times New Roman" panose="02020603050405020304" pitchFamily="18" charset="0"/>
              </a:rPr>
              <a:t>болуына</a:t>
            </a:r>
            <a:r>
              <a:rPr lang="ru-RU" sz="2400" dirty="0">
                <a:latin typeface="Times New Roman" panose="02020603050405020304" pitchFamily="18" charset="0"/>
                <a:cs typeface="Times New Roman" panose="02020603050405020304" pitchFamily="18" charset="0"/>
              </a:rPr>
              <a:t> </a:t>
            </a:r>
            <a:r>
              <a:rPr lang="ru-RU" sz="2400" dirty="0" err="1">
                <a:latin typeface="Times New Roman" panose="02020603050405020304" pitchFamily="18" charset="0"/>
                <a:cs typeface="Times New Roman" panose="02020603050405020304" pitchFamily="18" charset="0"/>
              </a:rPr>
              <a:t>кедергі</a:t>
            </a:r>
            <a:r>
              <a:rPr lang="ru-RU" sz="2400" dirty="0">
                <a:latin typeface="Times New Roman" panose="02020603050405020304" pitchFamily="18" charset="0"/>
                <a:cs typeface="Times New Roman" panose="02020603050405020304" pitchFamily="18" charset="0"/>
              </a:rPr>
              <a:t> </a:t>
            </a:r>
            <a:r>
              <a:rPr lang="ru-RU" sz="2400" dirty="0" err="1">
                <a:latin typeface="Times New Roman" panose="02020603050405020304" pitchFamily="18" charset="0"/>
                <a:cs typeface="Times New Roman" panose="02020603050405020304" pitchFamily="18" charset="0"/>
              </a:rPr>
              <a:t>жасау</a:t>
            </a:r>
            <a:r>
              <a:rPr lang="ru-RU" sz="2400" dirty="0">
                <a:latin typeface="Times New Roman" panose="02020603050405020304" pitchFamily="18" charset="0"/>
                <a:cs typeface="Times New Roman" panose="02020603050405020304" pitchFamily="18" charset="0"/>
              </a:rPr>
              <a:t> </a:t>
            </a:r>
            <a:r>
              <a:rPr lang="ru-RU" sz="2400" dirty="0" err="1">
                <a:latin typeface="Times New Roman" panose="02020603050405020304" pitchFamily="18" charset="0"/>
                <a:cs typeface="Times New Roman" panose="02020603050405020304" pitchFamily="18" charset="0"/>
              </a:rPr>
              <a:t>керек</a:t>
            </a:r>
            <a:r>
              <a:rPr lang="ru-RU" sz="2400" dirty="0">
                <a:latin typeface="Times New Roman" panose="02020603050405020304" pitchFamily="18" charset="0"/>
                <a:cs typeface="Times New Roman" panose="02020603050405020304" pitchFamily="18" charset="0"/>
              </a:rPr>
              <a:t>.</a:t>
            </a:r>
            <a:br>
              <a:rPr lang="ru-RU" sz="2400" dirty="0">
                <a:latin typeface="Times New Roman" panose="02020603050405020304" pitchFamily="18" charset="0"/>
                <a:cs typeface="Times New Roman" panose="02020603050405020304" pitchFamily="18" charset="0"/>
              </a:rPr>
            </a:br>
            <a:endParaRPr lang="ru-RU" sz="2400" dirty="0">
              <a:latin typeface="Times New Roman" panose="02020603050405020304" pitchFamily="18" charset="0"/>
              <a:cs typeface="Times New Roman" panose="02020603050405020304" pitchFamily="18" charset="0"/>
            </a:endParaRPr>
          </a:p>
        </p:txBody>
      </p:sp>
      <p:pic>
        <p:nvPicPr>
          <p:cNvPr id="4" name="Объект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944880" y="246062"/>
            <a:ext cx="4831080" cy="6441439"/>
          </a:xfrm>
        </p:spPr>
      </p:pic>
    </p:spTree>
    <p:extLst>
      <p:ext uri="{BB962C8B-B14F-4D97-AF65-F5344CB8AC3E}">
        <p14:creationId xmlns:p14="http://schemas.microsoft.com/office/powerpoint/2010/main" val="1893124539"/>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341120" y="288925"/>
            <a:ext cx="8854440" cy="1524635"/>
          </a:xfrm>
        </p:spPr>
        <p:txBody>
          <a:bodyPr>
            <a:noAutofit/>
          </a:bodyPr>
          <a:lstStyle/>
          <a:p>
            <a:r>
              <a:rPr lang="ru-RU" sz="2400" b="1" i="1" dirty="0" err="1" smtClean="0"/>
              <a:t>Өрттің</a:t>
            </a:r>
            <a:r>
              <a:rPr lang="ru-RU" sz="2400" b="1" i="1" dirty="0" smtClean="0"/>
              <a:t> </a:t>
            </a:r>
            <a:r>
              <a:rPr lang="ru-RU" sz="2400" b="1" i="1" dirty="0" err="1" smtClean="0"/>
              <a:t>алдын</a:t>
            </a:r>
            <a:r>
              <a:rPr lang="ru-RU" sz="2400" b="1" i="1" dirty="0" smtClean="0"/>
              <a:t> </a:t>
            </a:r>
            <a:r>
              <a:rPr lang="ru-RU" sz="2400" b="1" i="1" dirty="0" err="1" smtClean="0"/>
              <a:t>алу</a:t>
            </a:r>
            <a:r>
              <a:rPr lang="ru-RU" sz="2400" b="1" i="1" dirty="0" smtClean="0"/>
              <a:t> </a:t>
            </a:r>
            <a:r>
              <a:rPr lang="ru-RU" sz="2400" b="1" i="1" dirty="0" err="1" smtClean="0"/>
              <a:t>шаралары</a:t>
            </a:r>
            <a:r>
              <a:rPr lang="ru-RU" sz="2400" dirty="0" smtClean="0"/>
              <a:t/>
            </a:r>
            <a:br>
              <a:rPr lang="ru-RU" sz="2400" dirty="0" smtClean="0"/>
            </a:br>
            <a:r>
              <a:rPr lang="ru-RU" sz="2400" dirty="0" err="1" smtClean="0"/>
              <a:t>құрылыстық-жобалау</a:t>
            </a:r>
            <a:r>
              <a:rPr lang="ru-RU" sz="2400" dirty="0" smtClean="0"/>
              <a:t>;</a:t>
            </a:r>
            <a:br>
              <a:rPr lang="ru-RU" sz="2400" dirty="0" smtClean="0"/>
            </a:br>
            <a:r>
              <a:rPr lang="ru-RU" sz="2400" dirty="0" err="1" smtClean="0"/>
              <a:t>техникалық</a:t>
            </a:r>
            <a:r>
              <a:rPr lang="ru-RU" sz="2400" dirty="0" smtClean="0"/>
              <a:t>;,</a:t>
            </a:r>
            <a:br>
              <a:rPr lang="ru-RU" sz="2400" dirty="0" smtClean="0"/>
            </a:br>
            <a:r>
              <a:rPr lang="ru-RU" sz="2400" dirty="0" err="1" smtClean="0"/>
              <a:t>ұйымдастырушылық</a:t>
            </a:r>
            <a:r>
              <a:rPr lang="ru-RU" sz="2400" dirty="0" smtClean="0"/>
              <a:t>;</a:t>
            </a:r>
            <a:endParaRPr lang="ru-RU" sz="2400" dirty="0"/>
          </a:p>
        </p:txBody>
      </p:sp>
      <p:pic>
        <p:nvPicPr>
          <p:cNvPr id="6" name="Объект 5"/>
          <p:cNvPicPr>
            <a:picLocks noGrp="1" noChangeAspect="1"/>
          </p:cNvPicPr>
          <p:nvPr>
            <p:ph sz="half" idx="1"/>
          </p:nvPr>
        </p:nvPicPr>
        <p:blipFill>
          <a:blip r:embed="rId2">
            <a:extLst>
              <a:ext uri="{28A0092B-C50C-407E-A947-70E740481C1C}">
                <a14:useLocalDpi xmlns:a14="http://schemas.microsoft.com/office/drawing/2010/main" val="0"/>
              </a:ext>
            </a:extLst>
          </a:blip>
          <a:stretch>
            <a:fillRect/>
          </a:stretch>
        </p:blipFill>
        <p:spPr>
          <a:xfrm>
            <a:off x="250031" y="2331721"/>
            <a:ext cx="6007174" cy="3996610"/>
          </a:xfrm>
        </p:spPr>
      </p:pic>
      <p:pic>
        <p:nvPicPr>
          <p:cNvPr id="5" name="Объект 4"/>
          <p:cNvPicPr>
            <a:picLocks noGrp="1" noChangeAspect="1"/>
          </p:cNvPicPr>
          <p:nvPr>
            <p:ph sz="half" idx="2"/>
          </p:nvPr>
        </p:nvPicPr>
        <p:blipFill>
          <a:blip r:embed="rId3">
            <a:extLst>
              <a:ext uri="{28A0092B-C50C-407E-A947-70E740481C1C}">
                <a14:useLocalDpi xmlns:a14="http://schemas.microsoft.com/office/drawing/2010/main" val="0"/>
              </a:ext>
            </a:extLst>
          </a:blip>
          <a:stretch>
            <a:fillRect/>
          </a:stretch>
        </p:blipFill>
        <p:spPr>
          <a:xfrm>
            <a:off x="6506420" y="2331721"/>
            <a:ext cx="5328815" cy="3996610"/>
          </a:xfrm>
        </p:spPr>
      </p:pic>
    </p:spTree>
    <p:extLst>
      <p:ext uri="{BB962C8B-B14F-4D97-AF65-F5344CB8AC3E}">
        <p14:creationId xmlns:p14="http://schemas.microsoft.com/office/powerpoint/2010/main" val="4185955106"/>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8200" y="19861"/>
            <a:ext cx="10515600" cy="1998126"/>
          </a:xfrm>
        </p:spPr>
        <p:txBody>
          <a:bodyPr>
            <a:normAutofit/>
          </a:bodyPr>
          <a:lstStyle/>
          <a:p>
            <a:r>
              <a:rPr lang="ru-RU" sz="2400" b="1" dirty="0" err="1"/>
              <a:t>ұрылыстық-жобалау</a:t>
            </a:r>
            <a:r>
              <a:rPr lang="ru-RU" sz="2400" b="1" dirty="0"/>
              <a:t> </a:t>
            </a:r>
            <a:r>
              <a:rPr lang="ru-RU" sz="2400" b="1" dirty="0" err="1"/>
              <a:t>шаралары</a:t>
            </a:r>
            <a:r>
              <a:rPr lang="ru-RU" sz="2400" dirty="0"/>
              <a:t> - ғимараттар мен құрылыстардыңотқа </a:t>
            </a:r>
            <a:r>
              <a:rPr lang="ru-RU" sz="2400" dirty="0" err="1"/>
              <a:t>төзімділігімен</a:t>
            </a:r>
            <a:r>
              <a:rPr lang="ru-RU" sz="2400" dirty="0"/>
              <a:t> </a:t>
            </a:r>
            <a:r>
              <a:rPr lang="ru-RU" sz="2400" dirty="0" err="1"/>
              <a:t>анықталады</a:t>
            </a:r>
            <a:r>
              <a:rPr lang="ru-RU" sz="2400" dirty="0"/>
              <a:t> </a:t>
            </a:r>
            <a:r>
              <a:rPr lang="ru-RU" sz="2400" dirty="0" smtClean="0"/>
              <a:t>. </a:t>
            </a:r>
            <a:r>
              <a:rPr lang="ru-RU" sz="2400" dirty="0" err="1" smtClean="0"/>
              <a:t>Отқа</a:t>
            </a:r>
            <a:r>
              <a:rPr lang="ru-RU" sz="2400" dirty="0" smtClean="0"/>
              <a:t> </a:t>
            </a:r>
            <a:r>
              <a:rPr lang="ru-RU" sz="2400" dirty="0" err="1"/>
              <a:t>төзімділік</a:t>
            </a:r>
            <a:r>
              <a:rPr lang="ru-RU" sz="2400" dirty="0"/>
              <a:t> </a:t>
            </a:r>
            <a:r>
              <a:rPr lang="ru-RU" sz="2400" dirty="0" err="1"/>
              <a:t>шегі</a:t>
            </a:r>
            <a:r>
              <a:rPr lang="ru-RU" sz="2400" dirty="0"/>
              <a:t> </a:t>
            </a:r>
            <a:r>
              <a:rPr lang="ru-RU" sz="2400" dirty="0" err="1"/>
              <a:t>дегеніміз</a:t>
            </a:r>
            <a:r>
              <a:rPr lang="ru-RU" sz="2400" dirty="0"/>
              <a:t> – </a:t>
            </a:r>
            <a:r>
              <a:rPr lang="ru-RU" sz="2400" dirty="0" err="1"/>
              <a:t>бұл</a:t>
            </a:r>
            <a:r>
              <a:rPr lang="ru-RU" sz="2400" dirty="0"/>
              <a:t> </a:t>
            </a:r>
            <a:r>
              <a:rPr lang="ru-RU" sz="2400" dirty="0" err="1"/>
              <a:t>оттың</a:t>
            </a:r>
            <a:r>
              <a:rPr lang="ru-RU" sz="2400" dirty="0"/>
              <a:t> </a:t>
            </a:r>
            <a:r>
              <a:rPr lang="ru-RU" sz="2400" dirty="0" err="1"/>
              <a:t>әсерінен</a:t>
            </a:r>
            <a:r>
              <a:rPr lang="ru-RU" sz="2400" dirty="0"/>
              <a:t> </a:t>
            </a:r>
            <a:r>
              <a:rPr lang="ru-RU" sz="2400" dirty="0" err="1"/>
              <a:t>құрылыс</a:t>
            </a:r>
            <a:r>
              <a:rPr lang="ru-RU" sz="2400" dirty="0"/>
              <a:t> конструкцияларының </a:t>
            </a:r>
            <a:r>
              <a:rPr lang="ru-RU" sz="2400" dirty="0" err="1"/>
              <a:t>бірінші</a:t>
            </a:r>
            <a:r>
              <a:rPr lang="ru-RU" sz="2400" dirty="0"/>
              <a:t> </a:t>
            </a:r>
            <a:r>
              <a:rPr lang="ru-RU" sz="2400" dirty="0" err="1"/>
              <a:t>сызат</a:t>
            </a:r>
            <a:r>
              <a:rPr lang="ru-RU" sz="2400" dirty="0"/>
              <a:t> </a:t>
            </a:r>
            <a:r>
              <a:rPr lang="ru-RU" sz="2400" dirty="0" err="1"/>
              <a:t>пайда</a:t>
            </a:r>
            <a:r>
              <a:rPr lang="ru-RU" sz="2400" dirty="0"/>
              <a:t> </a:t>
            </a:r>
            <a:r>
              <a:rPr lang="ru-RU" sz="2400" dirty="0" err="1"/>
              <a:t>болғанға</a:t>
            </a:r>
            <a:r>
              <a:rPr lang="ru-RU" sz="2400" dirty="0"/>
              <a:t> </a:t>
            </a:r>
            <a:r>
              <a:rPr lang="ru-RU" sz="2400" dirty="0" err="1"/>
              <a:t>дейінгі</a:t>
            </a:r>
            <a:r>
              <a:rPr lang="ru-RU" sz="2400" dirty="0"/>
              <a:t> </a:t>
            </a:r>
            <a:r>
              <a:rPr lang="ru-RU" sz="2400" dirty="0" err="1"/>
              <a:t>шыдайтын</a:t>
            </a:r>
            <a:r>
              <a:rPr lang="ru-RU" sz="2400" dirty="0"/>
              <a:t> </a:t>
            </a:r>
            <a:r>
              <a:rPr lang="ru-RU" sz="2400" dirty="0" err="1"/>
              <a:t>уақыт</a:t>
            </a:r>
            <a:r>
              <a:rPr lang="ru-RU" sz="2400" dirty="0"/>
              <a:t> интервалы. </a:t>
            </a:r>
            <a:r>
              <a:rPr lang="ru-RU" sz="2400" dirty="0" err="1"/>
              <a:t>Барлық</a:t>
            </a:r>
            <a:r>
              <a:rPr lang="ru-RU" sz="2400" dirty="0"/>
              <a:t> </a:t>
            </a:r>
            <a:r>
              <a:rPr lang="ru-RU" sz="2400" dirty="0" err="1"/>
              <a:t>құрылыс</a:t>
            </a:r>
            <a:r>
              <a:rPr lang="ru-RU" sz="2400" dirty="0"/>
              <a:t> </a:t>
            </a:r>
            <a:r>
              <a:rPr lang="ru-RU" sz="2400" dirty="0" err="1"/>
              <a:t>конструкциялары</a:t>
            </a:r>
            <a:r>
              <a:rPr lang="ru-RU" sz="2400" dirty="0"/>
              <a:t> </a:t>
            </a:r>
            <a:r>
              <a:rPr lang="ru-RU" sz="2400" dirty="0" err="1"/>
              <a:t>отқа</a:t>
            </a:r>
            <a:r>
              <a:rPr lang="ru-RU" sz="2400" dirty="0"/>
              <a:t> </a:t>
            </a:r>
            <a:r>
              <a:rPr lang="ru-RU" sz="2400" dirty="0" err="1"/>
              <a:t>төзімділік</a:t>
            </a:r>
            <a:r>
              <a:rPr lang="ru-RU" sz="2400" dirty="0"/>
              <a:t> </a:t>
            </a:r>
            <a:r>
              <a:rPr lang="ru-RU" sz="2400" dirty="0" err="1"/>
              <a:t>шегі</a:t>
            </a:r>
            <a:r>
              <a:rPr lang="ru-RU" sz="2400" dirty="0"/>
              <a:t> </a:t>
            </a:r>
            <a:r>
              <a:rPr lang="ru-RU" sz="2400" dirty="0" err="1"/>
              <a:t>бойынша</a:t>
            </a:r>
            <a:r>
              <a:rPr lang="ru-RU" sz="2400" dirty="0"/>
              <a:t> 8 </a:t>
            </a:r>
            <a:r>
              <a:rPr lang="ru-RU" sz="2400" dirty="0" err="1"/>
              <a:t>деңгейге</a:t>
            </a:r>
            <a:r>
              <a:rPr lang="ru-RU" sz="2400" dirty="0"/>
              <a:t> </a:t>
            </a:r>
            <a:r>
              <a:rPr lang="ru-RU" sz="2400" dirty="0" err="1"/>
              <a:t>бөлінеді</a:t>
            </a:r>
            <a:r>
              <a:rPr lang="ru-RU" sz="2400" dirty="0"/>
              <a:t>. </a:t>
            </a:r>
          </a:p>
        </p:txBody>
      </p:sp>
      <p:pic>
        <p:nvPicPr>
          <p:cNvPr id="4" name="Объект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686910" y="1915035"/>
            <a:ext cx="8973207" cy="4801076"/>
          </a:xfrm>
        </p:spPr>
      </p:pic>
    </p:spTree>
    <p:extLst>
      <p:ext uri="{BB962C8B-B14F-4D97-AF65-F5344CB8AC3E}">
        <p14:creationId xmlns:p14="http://schemas.microsoft.com/office/powerpoint/2010/main" val="910533806"/>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8200" y="365125"/>
            <a:ext cx="10515600" cy="1661795"/>
          </a:xfrm>
        </p:spPr>
        <p:txBody>
          <a:bodyPr>
            <a:normAutofit fontScale="90000"/>
          </a:bodyPr>
          <a:lstStyle/>
          <a:p>
            <a:r>
              <a:rPr lang="ru-RU" sz="2400" b="1" dirty="0" err="1"/>
              <a:t>Техникалық</a:t>
            </a:r>
            <a:r>
              <a:rPr lang="ru-RU" sz="2400" b="1" dirty="0"/>
              <a:t> </a:t>
            </a:r>
            <a:r>
              <a:rPr lang="ru-RU" sz="2400" b="1" dirty="0" err="1"/>
              <a:t>шаралары</a:t>
            </a:r>
            <a:r>
              <a:rPr lang="ru-RU" sz="2400" b="1" dirty="0"/>
              <a:t>:</a:t>
            </a:r>
            <a:r>
              <a:rPr lang="ru-RU" sz="2400" dirty="0"/>
              <a:t/>
            </a:r>
            <a:br>
              <a:rPr lang="ru-RU" sz="2400" dirty="0"/>
            </a:br>
            <a:r>
              <a:rPr lang="ru-RU" sz="2400" dirty="0" err="1"/>
              <a:t>өмірге</a:t>
            </a:r>
            <a:r>
              <a:rPr lang="ru-RU" sz="2400" dirty="0"/>
              <a:t> </a:t>
            </a:r>
            <a:r>
              <a:rPr lang="ru-RU" sz="2400" dirty="0" err="1"/>
              <a:t>қажетті</a:t>
            </a:r>
            <a:r>
              <a:rPr lang="ru-RU" sz="2400" dirty="0"/>
              <a:t> </a:t>
            </a:r>
            <a:r>
              <a:rPr lang="ru-RU" sz="2400" dirty="0" err="1"/>
              <a:t>жүйелерді</a:t>
            </a:r>
            <a:r>
              <a:rPr lang="ru-RU" sz="2400" dirty="0"/>
              <a:t> (</a:t>
            </a:r>
            <a:r>
              <a:rPr lang="ru-RU" sz="2400" dirty="0" err="1"/>
              <a:t>жылу</a:t>
            </a:r>
            <a:r>
              <a:rPr lang="ru-RU" sz="2400" dirty="0"/>
              <a:t>, </a:t>
            </a:r>
            <a:r>
              <a:rPr lang="ru-RU" sz="2400" dirty="0" err="1"/>
              <a:t>жарықтандыру</a:t>
            </a:r>
            <a:r>
              <a:rPr lang="ru-RU" sz="2400" dirty="0"/>
              <a:t>, вентиляция </a:t>
            </a:r>
            <a:r>
              <a:rPr lang="ru-RU" sz="2400" dirty="0" err="1"/>
              <a:t>т.б</a:t>
            </a:r>
            <a:r>
              <a:rPr lang="ru-RU" sz="2400" dirty="0"/>
              <a:t>.) </a:t>
            </a:r>
            <a:r>
              <a:rPr lang="ru-RU" sz="2400" dirty="0" err="1"/>
              <a:t>орнатқан</a:t>
            </a:r>
            <a:r>
              <a:rPr lang="ru-RU" sz="2400" dirty="0"/>
              <a:t> </a:t>
            </a:r>
            <a:r>
              <a:rPr lang="ru-RU" sz="2400" dirty="0" err="1"/>
              <a:t>кездерде</a:t>
            </a:r>
            <a:r>
              <a:rPr lang="ru-RU" sz="2400" dirty="0"/>
              <a:t> </a:t>
            </a:r>
            <a:r>
              <a:rPr lang="ru-RU" sz="2400" dirty="0" err="1"/>
              <a:t>өрт</a:t>
            </a:r>
            <a:r>
              <a:rPr lang="ru-RU" sz="2400" dirty="0"/>
              <a:t> </a:t>
            </a:r>
            <a:r>
              <a:rPr lang="ru-RU" sz="2400" dirty="0" err="1"/>
              <a:t>қауіпсіздігі</a:t>
            </a:r>
            <a:r>
              <a:rPr lang="ru-RU" sz="2400" dirty="0"/>
              <a:t> нормаларын </a:t>
            </a:r>
            <a:r>
              <a:rPr lang="ru-RU" sz="2400" dirty="0" err="1"/>
              <a:t>сақтау</a:t>
            </a:r>
            <a:r>
              <a:rPr lang="ru-RU" sz="2400" dirty="0"/>
              <a:t>;</a:t>
            </a:r>
            <a:br>
              <a:rPr lang="ru-RU" sz="2400" dirty="0"/>
            </a:br>
            <a:r>
              <a:rPr lang="ru-RU" sz="2400" dirty="0" err="1"/>
              <a:t>құрал-жабдықтар</a:t>
            </a:r>
            <a:r>
              <a:rPr lang="ru-RU" sz="2400" dirty="0"/>
              <a:t> </a:t>
            </a:r>
            <a:r>
              <a:rPr lang="ru-RU" sz="2400" dirty="0" err="1"/>
              <a:t>жұмысының</a:t>
            </a:r>
            <a:r>
              <a:rPr lang="ru-RU" sz="2400" dirty="0"/>
              <a:t> </a:t>
            </a:r>
            <a:r>
              <a:rPr lang="ru-RU" sz="2400" dirty="0" err="1"/>
              <a:t>тәртібі</a:t>
            </a:r>
            <a:r>
              <a:rPr lang="ru-RU" sz="2400" dirty="0"/>
              <a:t> мен </a:t>
            </a:r>
            <a:r>
              <a:rPr lang="ru-RU" sz="2400" dirty="0" err="1"/>
              <a:t>технологиялық</a:t>
            </a:r>
            <a:r>
              <a:rPr lang="ru-RU" sz="2400" dirty="0"/>
              <a:t> </a:t>
            </a:r>
            <a:r>
              <a:rPr lang="ru-RU" sz="2400" dirty="0" err="1"/>
              <a:t>процестер</a:t>
            </a:r>
            <a:r>
              <a:rPr lang="ru-RU" sz="2400" dirty="0"/>
              <a:t> </a:t>
            </a:r>
            <a:r>
              <a:rPr lang="ru-RU" sz="2400" dirty="0" err="1"/>
              <a:t>парамертлерін</a:t>
            </a:r>
            <a:r>
              <a:rPr lang="ru-RU" sz="2400" dirty="0"/>
              <a:t> </a:t>
            </a:r>
            <a:r>
              <a:rPr lang="ru-RU" sz="2400" dirty="0" err="1"/>
              <a:t>сақтау</a:t>
            </a:r>
            <a:r>
              <a:rPr lang="ru-RU" sz="2400" dirty="0"/>
              <a:t>;</a:t>
            </a:r>
            <a:br>
              <a:rPr lang="ru-RU" sz="2400" dirty="0"/>
            </a:br>
            <a:r>
              <a:rPr lang="ru-RU" sz="2400" dirty="0" err="1"/>
              <a:t>әртүрлі</a:t>
            </a:r>
            <a:r>
              <a:rPr lang="ru-RU" sz="2400" dirty="0"/>
              <a:t> </a:t>
            </a:r>
            <a:r>
              <a:rPr lang="ru-RU" sz="2400" dirty="0" err="1"/>
              <a:t>қорғану</a:t>
            </a:r>
            <a:r>
              <a:rPr lang="ru-RU" sz="2400" dirty="0"/>
              <a:t> </a:t>
            </a:r>
            <a:r>
              <a:rPr lang="ru-RU" sz="2400" dirty="0" err="1"/>
              <a:t>жүйелерін</a:t>
            </a:r>
            <a:r>
              <a:rPr lang="ru-RU" sz="2400" dirty="0"/>
              <a:t> </a:t>
            </a:r>
            <a:r>
              <a:rPr lang="ru-RU" sz="2400" dirty="0" err="1"/>
              <a:t>пайдалану</a:t>
            </a:r>
            <a:r>
              <a:rPr lang="ru-RU" sz="2400" dirty="0"/>
              <a:t>.</a:t>
            </a:r>
            <a:br>
              <a:rPr lang="ru-RU" sz="2400" dirty="0"/>
            </a:br>
            <a:endParaRPr lang="ru-RU" sz="2400" dirty="0"/>
          </a:p>
        </p:txBody>
      </p:sp>
      <p:pic>
        <p:nvPicPr>
          <p:cNvPr id="4" name="Объект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325880" y="2206625"/>
            <a:ext cx="8591179" cy="4351338"/>
          </a:xfrm>
        </p:spPr>
      </p:pic>
    </p:spTree>
    <p:extLst>
      <p:ext uri="{BB962C8B-B14F-4D97-AF65-F5344CB8AC3E}">
        <p14:creationId xmlns:p14="http://schemas.microsoft.com/office/powerpoint/2010/main" val="3150092205"/>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a:bodyPr>
          <a:lstStyle/>
          <a:p>
            <a:r>
              <a:rPr lang="ru-RU" sz="2400" b="1" dirty="0" err="1"/>
              <a:t>Ұйымдастырушылық</a:t>
            </a:r>
            <a:r>
              <a:rPr lang="ru-RU" sz="2400" b="1" dirty="0"/>
              <a:t> </a:t>
            </a:r>
            <a:r>
              <a:rPr lang="ru-RU" sz="2400" b="1" dirty="0" err="1"/>
              <a:t>шаралар</a:t>
            </a:r>
            <a:r>
              <a:rPr lang="ru-RU" sz="2400" dirty="0"/>
              <a:t> - </a:t>
            </a:r>
            <a:r>
              <a:rPr lang="ru-RU" sz="2400" dirty="0" err="1"/>
              <a:t>құрамына</a:t>
            </a:r>
            <a:r>
              <a:rPr lang="ru-RU" sz="2400" dirty="0"/>
              <a:t> </a:t>
            </a:r>
            <a:r>
              <a:rPr lang="ru-RU" sz="2400" dirty="0" err="1"/>
              <a:t>өрт</a:t>
            </a:r>
            <a:r>
              <a:rPr lang="ru-RU" sz="2400" dirty="0"/>
              <a:t> </a:t>
            </a:r>
            <a:r>
              <a:rPr lang="ru-RU" sz="2400" dirty="0" err="1"/>
              <a:t>қауіпсіздігі</a:t>
            </a:r>
            <a:r>
              <a:rPr lang="ru-RU" sz="2400" dirty="0"/>
              <a:t> </a:t>
            </a:r>
            <a:r>
              <a:rPr lang="ru-RU" sz="2400" dirty="0" err="1"/>
              <a:t>бойынша</a:t>
            </a:r>
            <a:r>
              <a:rPr lang="ru-RU" sz="2400" dirty="0"/>
              <a:t> </a:t>
            </a:r>
            <a:r>
              <a:rPr lang="ru-RU" sz="2400" dirty="0" err="1"/>
              <a:t>оқу</a:t>
            </a:r>
            <a:r>
              <a:rPr lang="ru-RU" sz="2400" dirty="0"/>
              <a:t> </a:t>
            </a:r>
            <a:r>
              <a:rPr lang="ru-RU" sz="2400" dirty="0" err="1"/>
              <a:t>өткізу</a:t>
            </a:r>
            <a:r>
              <a:rPr lang="ru-RU" sz="2400" dirty="0"/>
              <a:t>, </a:t>
            </a:r>
            <a:r>
              <a:rPr lang="ru-RU" sz="2400" dirty="0" err="1"/>
              <a:t>өрт</a:t>
            </a:r>
            <a:r>
              <a:rPr lang="ru-RU" sz="2400" dirty="0"/>
              <a:t> </a:t>
            </a:r>
            <a:r>
              <a:rPr lang="ru-RU" sz="2400" dirty="0" err="1"/>
              <a:t>қауіпсіздігі</a:t>
            </a:r>
            <a:r>
              <a:rPr lang="ru-RU" sz="2400" dirty="0"/>
              <a:t> </a:t>
            </a:r>
            <a:r>
              <a:rPr lang="ru-RU" sz="2400" dirty="0" err="1"/>
              <a:t>шараларының</a:t>
            </a:r>
            <a:r>
              <a:rPr lang="ru-RU" sz="2400" dirty="0"/>
              <a:t> </a:t>
            </a:r>
            <a:r>
              <a:rPr lang="ru-RU" sz="2400" dirty="0" err="1"/>
              <a:t>сақталуын</a:t>
            </a:r>
            <a:r>
              <a:rPr lang="ru-RU" sz="2400" dirty="0"/>
              <a:t> </a:t>
            </a:r>
            <a:r>
              <a:rPr lang="ru-RU" sz="2400" dirty="0" err="1"/>
              <a:t>тексеру</a:t>
            </a:r>
            <a:r>
              <a:rPr lang="ru-RU" sz="2400" dirty="0"/>
              <a:t> </a:t>
            </a:r>
            <a:r>
              <a:rPr lang="ru-RU" sz="2400" dirty="0" err="1"/>
              <a:t>кіреді</a:t>
            </a:r>
            <a:r>
              <a:rPr lang="ru-RU" sz="2400" dirty="0"/>
              <a:t>.</a:t>
            </a:r>
          </a:p>
        </p:txBody>
      </p:sp>
      <p:pic>
        <p:nvPicPr>
          <p:cNvPr id="4" name="Объект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968053" y="1690688"/>
            <a:ext cx="7737734" cy="4351338"/>
          </a:xfrm>
        </p:spPr>
      </p:pic>
    </p:spTree>
    <p:extLst>
      <p:ext uri="{BB962C8B-B14F-4D97-AF65-F5344CB8AC3E}">
        <p14:creationId xmlns:p14="http://schemas.microsoft.com/office/powerpoint/2010/main" val="348125814"/>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8200" y="198120"/>
            <a:ext cx="4587240" cy="5166360"/>
          </a:xfrm>
        </p:spPr>
        <p:txBody>
          <a:bodyPr>
            <a:normAutofit/>
          </a:bodyPr>
          <a:lstStyle/>
          <a:p>
            <a:r>
              <a:rPr lang="ru-RU" sz="2400" b="1" i="1" dirty="0" err="1"/>
              <a:t>Өрт</a:t>
            </a:r>
            <a:r>
              <a:rPr lang="ru-RU" sz="2400" b="1" i="1" dirty="0"/>
              <a:t> </a:t>
            </a:r>
            <a:r>
              <a:rPr lang="ru-RU" sz="2400" b="1" i="1" dirty="0" err="1"/>
              <a:t>сөндіру</a:t>
            </a:r>
            <a:r>
              <a:rPr lang="ru-RU" sz="2400" b="1" i="1" dirty="0"/>
              <a:t> </a:t>
            </a:r>
            <a:r>
              <a:rPr lang="ru-RU" sz="2400" b="1" i="1" dirty="0" err="1" smtClean="0"/>
              <a:t>тәсілдері</a:t>
            </a:r>
            <a:r>
              <a:rPr lang="ru-RU" sz="2400" dirty="0"/>
              <a:t/>
            </a:r>
            <a:br>
              <a:rPr lang="ru-RU" sz="2400" dirty="0"/>
            </a:br>
            <a:r>
              <a:rPr lang="ru-RU" sz="2400" dirty="0" err="1"/>
              <a:t>Өрт</a:t>
            </a:r>
            <a:r>
              <a:rPr lang="ru-RU" sz="2400" dirty="0"/>
              <a:t> </a:t>
            </a:r>
            <a:r>
              <a:rPr lang="ru-RU" sz="2400" dirty="0" err="1"/>
              <a:t>сөндірудің</a:t>
            </a:r>
            <a:r>
              <a:rPr lang="ru-RU" sz="2400" dirty="0"/>
              <a:t> </a:t>
            </a:r>
            <a:r>
              <a:rPr lang="ru-RU" sz="2400" dirty="0" err="1"/>
              <a:t>келесі</a:t>
            </a:r>
            <a:r>
              <a:rPr lang="ru-RU" sz="2400" dirty="0"/>
              <a:t> </a:t>
            </a:r>
            <a:r>
              <a:rPr lang="ru-RU" sz="2400" dirty="0" err="1"/>
              <a:t>тәсілдері</a:t>
            </a:r>
            <a:r>
              <a:rPr lang="ru-RU" sz="2400" dirty="0"/>
              <a:t> </a:t>
            </a:r>
            <a:r>
              <a:rPr lang="ru-RU" sz="2400" dirty="0" err="1"/>
              <a:t>қарастырылады</a:t>
            </a:r>
            <a:r>
              <a:rPr lang="ru-RU" sz="2400" dirty="0"/>
              <a:t>:</a:t>
            </a:r>
            <a:br>
              <a:rPr lang="ru-RU" sz="2400" dirty="0"/>
            </a:br>
            <a:r>
              <a:rPr lang="ru-RU" sz="2400" dirty="0" err="1"/>
              <a:t>ыстық</a:t>
            </a:r>
            <a:r>
              <a:rPr lang="ru-RU" sz="2400" dirty="0"/>
              <a:t> </a:t>
            </a:r>
            <a:r>
              <a:rPr lang="ru-RU" sz="2400" dirty="0" err="1"/>
              <a:t>жанғыш</a:t>
            </a:r>
            <a:r>
              <a:rPr lang="ru-RU" sz="2400" dirty="0"/>
              <a:t> </a:t>
            </a:r>
            <a:r>
              <a:rPr lang="ru-RU" sz="2400" dirty="0" err="1"/>
              <a:t>затты</a:t>
            </a:r>
            <a:r>
              <a:rPr lang="ru-RU" sz="2400" dirty="0"/>
              <a:t> </a:t>
            </a:r>
            <a:r>
              <a:rPr lang="ru-RU" sz="2400" dirty="0" err="1"/>
              <a:t>тотықтырғыштан</a:t>
            </a:r>
            <a:r>
              <a:rPr lang="ru-RU" sz="2400" dirty="0"/>
              <a:t> </a:t>
            </a:r>
            <a:r>
              <a:rPr lang="ru-RU" sz="2400" dirty="0" err="1"/>
              <a:t>бөлектеу</a:t>
            </a:r>
            <a:r>
              <a:rPr lang="ru-RU" sz="2400" dirty="0"/>
              <a:t>;</a:t>
            </a:r>
            <a:br>
              <a:rPr lang="ru-RU" sz="2400" dirty="0"/>
            </a:br>
            <a:r>
              <a:rPr lang="ru-RU" sz="2400" dirty="0" err="1"/>
              <a:t>ауадағы</a:t>
            </a:r>
            <a:r>
              <a:rPr lang="ru-RU" sz="2400" dirty="0"/>
              <a:t> </a:t>
            </a:r>
            <a:r>
              <a:rPr lang="ru-RU" sz="2400" dirty="0" err="1"/>
              <a:t>оттегі</a:t>
            </a:r>
            <a:r>
              <a:rPr lang="ru-RU" sz="2400" dirty="0"/>
              <a:t> концентрациясын </a:t>
            </a:r>
            <a:r>
              <a:rPr lang="ru-RU" sz="2400" dirty="0" err="1"/>
              <a:t>азайту</a:t>
            </a:r>
            <a:r>
              <a:rPr lang="ru-RU" sz="2400" dirty="0"/>
              <a:t>;</a:t>
            </a:r>
            <a:br>
              <a:rPr lang="ru-RU" sz="2400" dirty="0"/>
            </a:br>
            <a:r>
              <a:rPr lang="ru-RU" sz="2400" dirty="0" err="1"/>
              <a:t>ыстық</a:t>
            </a:r>
            <a:r>
              <a:rPr lang="ru-RU" sz="2400" dirty="0"/>
              <a:t> </a:t>
            </a:r>
            <a:r>
              <a:rPr lang="ru-RU" sz="2400" dirty="0" err="1"/>
              <a:t>жагғыш</a:t>
            </a:r>
            <a:r>
              <a:rPr lang="ru-RU" sz="2400" dirty="0"/>
              <a:t> </a:t>
            </a:r>
            <a:r>
              <a:rPr lang="ru-RU" sz="2400" dirty="0" err="1"/>
              <a:t>заттың</a:t>
            </a:r>
            <a:r>
              <a:rPr lang="ru-RU" sz="2400" dirty="0"/>
              <a:t> </a:t>
            </a:r>
            <a:r>
              <a:rPr lang="ru-RU" sz="2400" dirty="0" err="1"/>
              <a:t>температурасын</a:t>
            </a:r>
            <a:r>
              <a:rPr lang="ru-RU" sz="2400" dirty="0"/>
              <a:t> </a:t>
            </a:r>
            <a:r>
              <a:rPr lang="ru-RU" sz="2400" dirty="0" err="1"/>
              <a:t>оталдыру</a:t>
            </a:r>
            <a:r>
              <a:rPr lang="ru-RU" sz="2400" dirty="0"/>
              <a:t> </a:t>
            </a:r>
            <a:r>
              <a:rPr lang="ru-RU" sz="2400" dirty="0" err="1"/>
              <a:t>температурасынан</a:t>
            </a:r>
            <a:r>
              <a:rPr lang="ru-RU" sz="2400" dirty="0"/>
              <a:t> </a:t>
            </a:r>
            <a:r>
              <a:rPr lang="ru-RU" sz="2400" dirty="0" err="1"/>
              <a:t>төмендету</a:t>
            </a:r>
            <a:r>
              <a:rPr lang="ru-RU" sz="2400" dirty="0"/>
              <a:t>.</a:t>
            </a:r>
            <a:br>
              <a:rPr lang="ru-RU" sz="2400" dirty="0"/>
            </a:br>
            <a:endParaRPr lang="ru-RU" sz="2400" dirty="0"/>
          </a:p>
        </p:txBody>
      </p:sp>
      <p:pic>
        <p:nvPicPr>
          <p:cNvPr id="4" name="Объект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5425440" y="1009570"/>
            <a:ext cx="5447538" cy="4644470"/>
          </a:xfrm>
        </p:spPr>
      </p:pic>
    </p:spTree>
    <p:extLst>
      <p:ext uri="{BB962C8B-B14F-4D97-AF65-F5344CB8AC3E}">
        <p14:creationId xmlns:p14="http://schemas.microsoft.com/office/powerpoint/2010/main" val="2940854352"/>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a:bodyPr>
          <a:lstStyle/>
          <a:p>
            <a:r>
              <a:rPr lang="ru-RU" sz="2400" dirty="0" err="1"/>
              <a:t>Өрт</a:t>
            </a:r>
            <a:r>
              <a:rPr lang="ru-RU" sz="2400" dirty="0"/>
              <a:t> </a:t>
            </a:r>
            <a:r>
              <a:rPr lang="ru-RU" sz="2400" dirty="0" err="1"/>
              <a:t>сөндіру</a:t>
            </a:r>
            <a:r>
              <a:rPr lang="ru-RU" sz="2400" dirty="0"/>
              <a:t> </a:t>
            </a:r>
            <a:r>
              <a:rPr lang="ru-RU" sz="2400" dirty="0" err="1"/>
              <a:t>заттары</a:t>
            </a:r>
            <a:r>
              <a:rPr lang="ru-RU" sz="2400" dirty="0"/>
              <a:t> </a:t>
            </a:r>
            <a:r>
              <a:rPr lang="ru-RU" sz="2400" dirty="0" err="1"/>
              <a:t>ретінде</a:t>
            </a:r>
            <a:r>
              <a:rPr lang="ru-RU" sz="2400" dirty="0"/>
              <a:t> су, құм, </a:t>
            </a:r>
            <a:r>
              <a:rPr lang="ru-RU" sz="2400" dirty="0" err="1"/>
              <a:t>көпіршіктер</a:t>
            </a:r>
            <a:r>
              <a:rPr lang="ru-RU" sz="2400" dirty="0"/>
              <a:t>, </a:t>
            </a:r>
            <a:r>
              <a:rPr lang="ru-RU" sz="2400" dirty="0" err="1"/>
              <a:t>ұнтақтар</a:t>
            </a:r>
            <a:r>
              <a:rPr lang="ru-RU" sz="2400" dirty="0"/>
              <a:t>, </a:t>
            </a:r>
            <a:r>
              <a:rPr lang="ru-RU" sz="2400" dirty="0" err="1"/>
              <a:t>өрт</a:t>
            </a:r>
            <a:r>
              <a:rPr lang="ru-RU" sz="2400" dirty="0"/>
              <a:t> </a:t>
            </a:r>
            <a:r>
              <a:rPr lang="ru-RU" sz="2400" dirty="0" err="1"/>
              <a:t>тудырмайтын</a:t>
            </a:r>
            <a:r>
              <a:rPr lang="ru-RU" sz="2400" dirty="0"/>
              <a:t> газ </a:t>
            </a:r>
            <a:r>
              <a:rPr lang="ru-RU" sz="2400" dirty="0" err="1"/>
              <a:t>тәріздес</a:t>
            </a:r>
            <a:r>
              <a:rPr lang="ru-RU" sz="2400" dirty="0"/>
              <a:t> </a:t>
            </a:r>
            <a:r>
              <a:rPr lang="ru-RU" sz="2400" dirty="0" err="1"/>
              <a:t>заттар</a:t>
            </a:r>
            <a:r>
              <a:rPr lang="ru-RU" sz="2400" dirty="0"/>
              <a:t>, </a:t>
            </a:r>
            <a:r>
              <a:rPr lang="ru-RU" sz="2400" dirty="0" err="1"/>
              <a:t>инертті</a:t>
            </a:r>
            <a:r>
              <a:rPr lang="ru-RU" sz="2400" dirty="0"/>
              <a:t> газдар, </a:t>
            </a:r>
            <a:r>
              <a:rPr lang="ru-RU" sz="2400" dirty="0" err="1"/>
              <a:t>булар</a:t>
            </a:r>
            <a:r>
              <a:rPr lang="ru-RU" sz="2400" dirty="0"/>
              <a:t> </a:t>
            </a:r>
            <a:r>
              <a:rPr lang="ru-RU" sz="2400" dirty="0" err="1"/>
              <a:t>қолданылады</a:t>
            </a:r>
            <a:r>
              <a:rPr lang="ru-RU" sz="2400" dirty="0"/>
              <a:t>.</a:t>
            </a:r>
          </a:p>
        </p:txBody>
      </p:sp>
      <p:pic>
        <p:nvPicPr>
          <p:cNvPr id="4" name="Объект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3143250" y="2034381"/>
            <a:ext cx="5905500" cy="3933825"/>
          </a:xfrm>
        </p:spPr>
      </p:pic>
    </p:spTree>
    <p:extLst>
      <p:ext uri="{BB962C8B-B14F-4D97-AF65-F5344CB8AC3E}">
        <p14:creationId xmlns:p14="http://schemas.microsoft.com/office/powerpoint/2010/main" val="1812496034"/>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fontScale="90000"/>
          </a:bodyPr>
          <a:lstStyle/>
          <a:p>
            <a:r>
              <a:rPr lang="ru-RU" sz="2400" b="1" i="1" dirty="0" err="1"/>
              <a:t>Өрт</a:t>
            </a:r>
            <a:r>
              <a:rPr lang="ru-RU" sz="2400" b="1" i="1" dirty="0"/>
              <a:t> </a:t>
            </a:r>
            <a:r>
              <a:rPr lang="ru-RU" sz="2400" b="1" i="1" dirty="0" err="1"/>
              <a:t>сөндіру</a:t>
            </a:r>
            <a:r>
              <a:rPr lang="ru-RU" sz="2400" b="1" i="1" dirty="0"/>
              <a:t> </a:t>
            </a:r>
            <a:r>
              <a:rPr lang="ru-RU" sz="2400" b="1" i="1" dirty="0" err="1" smtClean="0"/>
              <a:t>құралдары</a:t>
            </a:r>
            <a:r>
              <a:rPr lang="ru-RU" sz="2400" dirty="0"/>
              <a:t/>
            </a:r>
            <a:br>
              <a:rPr lang="ru-RU" sz="2400" dirty="0"/>
            </a:br>
            <a:r>
              <a:rPr lang="ru-RU" sz="2400" dirty="0" err="1"/>
              <a:t>Өрт</a:t>
            </a:r>
            <a:r>
              <a:rPr lang="ru-RU" sz="2400" dirty="0"/>
              <a:t> </a:t>
            </a:r>
            <a:r>
              <a:rPr lang="ru-RU" sz="2400" dirty="0" err="1"/>
              <a:t>сөндіру</a:t>
            </a:r>
            <a:r>
              <a:rPr lang="ru-RU" sz="2400" dirty="0"/>
              <a:t> </a:t>
            </a:r>
            <a:r>
              <a:rPr lang="ru-RU" sz="2400" dirty="0" err="1"/>
              <a:t>құралдары</a:t>
            </a:r>
            <a:r>
              <a:rPr lang="ru-RU" sz="2400" dirty="0"/>
              <a:t> </a:t>
            </a:r>
            <a:r>
              <a:rPr lang="ru-RU" sz="2400" b="1" i="1" dirty="0"/>
              <a:t>2-ге</a:t>
            </a:r>
            <a:r>
              <a:rPr lang="ru-RU" sz="2400" dirty="0"/>
              <a:t> </a:t>
            </a:r>
            <a:r>
              <a:rPr lang="ru-RU" sz="2400" dirty="0" err="1"/>
              <a:t>бөлінеді</a:t>
            </a:r>
            <a:r>
              <a:rPr lang="ru-RU" sz="2400" dirty="0"/>
              <a:t>:</a:t>
            </a:r>
            <a:br>
              <a:rPr lang="ru-RU" sz="2400" dirty="0"/>
            </a:br>
            <a:r>
              <a:rPr lang="ru-RU" sz="2400" dirty="0" smtClean="0"/>
              <a:t>1 </a:t>
            </a:r>
            <a:r>
              <a:rPr lang="ru-RU" sz="2400" dirty="0" err="1" smtClean="0"/>
              <a:t>қол</a:t>
            </a:r>
            <a:r>
              <a:rPr lang="ru-RU" sz="2400" dirty="0" smtClean="0"/>
              <a:t> </a:t>
            </a:r>
            <a:r>
              <a:rPr lang="ru-RU" sz="2400" dirty="0" err="1"/>
              <a:t>көмегімен</a:t>
            </a:r>
            <a:r>
              <a:rPr lang="ru-RU" sz="2400" dirty="0"/>
              <a:t> </a:t>
            </a:r>
            <a:r>
              <a:rPr lang="ru-RU" sz="2400" dirty="0" err="1"/>
              <a:t>жұмыс</a:t>
            </a:r>
            <a:r>
              <a:rPr lang="ru-RU" sz="2400" dirty="0"/>
              <a:t> </a:t>
            </a:r>
            <a:r>
              <a:rPr lang="ru-RU" sz="2400" dirty="0" err="1"/>
              <a:t>істейтін</a:t>
            </a:r>
            <a:r>
              <a:rPr lang="ru-RU" sz="2400" dirty="0"/>
              <a:t> </a:t>
            </a:r>
            <a:r>
              <a:rPr lang="ru-RU" sz="2400" dirty="0" err="1" smtClean="0"/>
              <a:t>құралдар</a:t>
            </a:r>
            <a:r>
              <a:rPr lang="ru-RU" sz="2400" dirty="0" smtClean="0"/>
              <a:t/>
            </a:r>
            <a:br>
              <a:rPr lang="ru-RU" sz="2400" dirty="0" smtClean="0"/>
            </a:br>
            <a:r>
              <a:rPr lang="ru-RU" sz="2400" dirty="0" smtClean="0"/>
              <a:t>2 </a:t>
            </a:r>
            <a:r>
              <a:rPr lang="ru-RU" sz="2700" dirty="0" err="1" smtClean="0"/>
              <a:t>өртке</a:t>
            </a:r>
            <a:r>
              <a:rPr lang="ru-RU" sz="2700" dirty="0" smtClean="0"/>
              <a:t> </a:t>
            </a:r>
            <a:r>
              <a:rPr lang="ru-RU" sz="2700" dirty="0" err="1"/>
              <a:t>қарсы</a:t>
            </a:r>
            <a:r>
              <a:rPr lang="ru-RU" sz="2700" dirty="0"/>
              <a:t> жүйелер</a:t>
            </a:r>
            <a:r>
              <a:rPr lang="ru-RU" sz="2400" dirty="0"/>
              <a:t/>
            </a:r>
            <a:br>
              <a:rPr lang="ru-RU" sz="2400" dirty="0"/>
            </a:br>
            <a:endParaRPr lang="ru-RU" sz="2400" dirty="0"/>
          </a:p>
        </p:txBody>
      </p:sp>
      <p:pic>
        <p:nvPicPr>
          <p:cNvPr id="4" name="Объект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990600" y="1903895"/>
            <a:ext cx="9167813" cy="4286657"/>
          </a:xfrm>
        </p:spPr>
      </p:pic>
    </p:spTree>
    <p:extLst>
      <p:ext uri="{BB962C8B-B14F-4D97-AF65-F5344CB8AC3E}">
        <p14:creationId xmlns:p14="http://schemas.microsoft.com/office/powerpoint/2010/main" val="2684664941"/>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7132320" y="593725"/>
            <a:ext cx="4724400" cy="5227955"/>
          </a:xfrm>
        </p:spPr>
        <p:txBody>
          <a:bodyPr>
            <a:normAutofit/>
          </a:bodyPr>
          <a:lstStyle/>
          <a:p>
            <a:r>
              <a:rPr lang="ru-RU" sz="2400" dirty="0"/>
              <a:t>(құм </a:t>
            </a:r>
            <a:r>
              <a:rPr lang="ru-RU" sz="2400" dirty="0" err="1"/>
              <a:t>салынған</a:t>
            </a:r>
            <a:r>
              <a:rPr lang="ru-RU" sz="2400" dirty="0"/>
              <a:t> </a:t>
            </a:r>
            <a:r>
              <a:rPr lang="ru-RU" sz="2400" dirty="0" err="1"/>
              <a:t>жәшіктер</a:t>
            </a:r>
            <a:r>
              <a:rPr lang="ru-RU" sz="2400" dirty="0"/>
              <a:t>, асбест </a:t>
            </a:r>
            <a:r>
              <a:rPr lang="ru-RU" sz="2400" dirty="0" err="1"/>
              <a:t>жабындары</a:t>
            </a:r>
            <a:r>
              <a:rPr lang="ru-RU" sz="2400" dirty="0"/>
              <a:t>, </a:t>
            </a:r>
            <a:r>
              <a:rPr lang="ru-RU" sz="2400" dirty="0" err="1"/>
              <a:t>өртке</a:t>
            </a:r>
            <a:r>
              <a:rPr lang="ru-RU" sz="2400" dirty="0"/>
              <a:t> </a:t>
            </a:r>
            <a:r>
              <a:rPr lang="ru-RU" sz="2400" dirty="0" err="1"/>
              <a:t>қарсы</a:t>
            </a:r>
            <a:r>
              <a:rPr lang="ru-RU" sz="2400" dirty="0"/>
              <a:t> </a:t>
            </a:r>
            <a:r>
              <a:rPr lang="ru-RU" sz="2400" dirty="0" err="1"/>
              <a:t>құрал-саймандары</a:t>
            </a:r>
            <a:r>
              <a:rPr lang="ru-RU" sz="2400" dirty="0"/>
              <a:t> бар </a:t>
            </a:r>
            <a:r>
              <a:rPr lang="ru-RU" sz="2400" dirty="0" err="1"/>
              <a:t>тақталар</a:t>
            </a:r>
            <a:r>
              <a:rPr lang="ru-RU" sz="2400" dirty="0"/>
              <a:t>; </a:t>
            </a:r>
            <a:r>
              <a:rPr lang="ru-RU" sz="2400" dirty="0" err="1"/>
              <a:t>химиялық</a:t>
            </a:r>
            <a:r>
              <a:rPr lang="ru-RU" sz="2400" dirty="0"/>
              <a:t> </a:t>
            </a:r>
            <a:r>
              <a:rPr lang="ru-RU" sz="2400" dirty="0" err="1"/>
              <a:t>көпіршікті</a:t>
            </a:r>
            <a:r>
              <a:rPr lang="ru-RU" sz="2400" dirty="0"/>
              <a:t> от </a:t>
            </a:r>
            <a:r>
              <a:rPr lang="ru-RU" sz="2400" dirty="0" err="1"/>
              <a:t>сөндіргіштер</a:t>
            </a:r>
            <a:r>
              <a:rPr lang="ru-RU" sz="2400" dirty="0"/>
              <a:t>; </a:t>
            </a:r>
            <a:r>
              <a:rPr lang="ru-RU" sz="2400" dirty="0" err="1"/>
              <a:t>ұнтақты</a:t>
            </a:r>
            <a:r>
              <a:rPr lang="ru-RU" sz="2400" dirty="0"/>
              <a:t> </a:t>
            </a:r>
            <a:r>
              <a:rPr lang="ru-RU" sz="2400" dirty="0" err="1"/>
              <a:t>отсөндіргіштер</a:t>
            </a:r>
            <a:r>
              <a:rPr lang="ru-RU" sz="2400" dirty="0"/>
              <a:t>; </a:t>
            </a:r>
            <a:r>
              <a:rPr lang="ru-RU" sz="2400" dirty="0" err="1"/>
              <a:t>көміроттекті</a:t>
            </a:r>
            <a:r>
              <a:rPr lang="ru-RU" sz="2400" dirty="0"/>
              <a:t> </a:t>
            </a:r>
            <a:r>
              <a:rPr lang="ru-RU" sz="2400" dirty="0" err="1"/>
              <a:t>отсөндіргіштер</a:t>
            </a:r>
            <a:endParaRPr lang="ru-RU" sz="2400" dirty="0"/>
          </a:p>
        </p:txBody>
      </p:sp>
      <p:pic>
        <p:nvPicPr>
          <p:cNvPr id="4" name="Объект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518160" y="593725"/>
            <a:ext cx="6020192" cy="5521466"/>
          </a:xfrm>
        </p:spPr>
      </p:pic>
    </p:spTree>
    <p:extLst>
      <p:ext uri="{BB962C8B-B14F-4D97-AF65-F5344CB8AC3E}">
        <p14:creationId xmlns:p14="http://schemas.microsoft.com/office/powerpoint/2010/main" val="2058750996"/>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259080" y="913765"/>
            <a:ext cx="5273040" cy="4984115"/>
          </a:xfrm>
        </p:spPr>
        <p:txBody>
          <a:bodyPr>
            <a:normAutofit/>
          </a:bodyPr>
          <a:lstStyle/>
          <a:p>
            <a:r>
              <a:rPr lang="ru-RU" sz="2400" dirty="0" err="1"/>
              <a:t>өртке</a:t>
            </a:r>
            <a:r>
              <a:rPr lang="ru-RU" sz="2400" dirty="0"/>
              <a:t> </a:t>
            </a:r>
            <a:r>
              <a:rPr lang="ru-RU" sz="2400" dirty="0" err="1"/>
              <a:t>қарсы</a:t>
            </a:r>
            <a:r>
              <a:rPr lang="ru-RU" sz="2400" dirty="0"/>
              <a:t> жүйелер (</a:t>
            </a:r>
            <a:r>
              <a:rPr lang="ru-RU" sz="2400" dirty="0" err="1"/>
              <a:t>сумен</a:t>
            </a:r>
            <a:r>
              <a:rPr lang="ru-RU" sz="2400" dirty="0"/>
              <a:t> </a:t>
            </a:r>
            <a:r>
              <a:rPr lang="ru-RU" sz="2400" dirty="0" err="1"/>
              <a:t>жабдықтау</a:t>
            </a:r>
            <a:r>
              <a:rPr lang="ru-RU" sz="2400" dirty="0"/>
              <a:t> </a:t>
            </a:r>
            <a:r>
              <a:rPr lang="ru-RU" sz="2400" dirty="0" err="1"/>
              <a:t>жүйелері</a:t>
            </a:r>
            <a:r>
              <a:rPr lang="ru-RU" sz="2400" dirty="0"/>
              <a:t>; </a:t>
            </a:r>
            <a:r>
              <a:rPr lang="ru-RU" sz="2400" dirty="0" err="1"/>
              <a:t>көпіршікті</a:t>
            </a:r>
            <a:r>
              <a:rPr lang="ru-RU" sz="2400" dirty="0"/>
              <a:t> </a:t>
            </a:r>
            <a:r>
              <a:rPr lang="ru-RU" sz="2400" dirty="0" err="1"/>
              <a:t>генераторлар</a:t>
            </a:r>
            <a:r>
              <a:rPr lang="ru-RU" sz="2400" dirty="0"/>
              <a:t>; </a:t>
            </a:r>
            <a:r>
              <a:rPr lang="ru-RU" sz="2400" dirty="0" err="1"/>
              <a:t>автоматты</a:t>
            </a:r>
            <a:r>
              <a:rPr lang="ru-RU" sz="2400" dirty="0"/>
              <a:t> сигнал беру </a:t>
            </a:r>
            <a:r>
              <a:rPr lang="ru-RU" sz="2400" dirty="0" err="1"/>
              <a:t>құралдарын</a:t>
            </a:r>
            <a:r>
              <a:rPr lang="ru-RU" sz="2400" dirty="0"/>
              <a:t> </a:t>
            </a:r>
            <a:r>
              <a:rPr lang="ru-RU" sz="2400" dirty="0" err="1"/>
              <a:t>қолдану</a:t>
            </a:r>
            <a:r>
              <a:rPr lang="ru-RU" sz="2400" dirty="0"/>
              <a:t> </a:t>
            </a:r>
            <a:r>
              <a:rPr lang="ru-RU" sz="2400" dirty="0" err="1"/>
              <a:t>арқылы</a:t>
            </a:r>
            <a:r>
              <a:rPr lang="ru-RU" sz="2400" dirty="0"/>
              <a:t> </a:t>
            </a:r>
            <a:r>
              <a:rPr lang="ru-RU" sz="2400" dirty="0" err="1"/>
              <a:t>автоматты</a:t>
            </a:r>
            <a:r>
              <a:rPr lang="ru-RU" sz="2400" dirty="0"/>
              <a:t> </a:t>
            </a:r>
            <a:r>
              <a:rPr lang="ru-RU" sz="2400" dirty="0" err="1"/>
              <a:t>өрт</a:t>
            </a:r>
            <a:r>
              <a:rPr lang="ru-RU" sz="2400" dirty="0"/>
              <a:t> </a:t>
            </a:r>
            <a:r>
              <a:rPr lang="ru-RU" sz="2400" dirty="0" err="1"/>
              <a:t>сөндіру</a:t>
            </a:r>
            <a:r>
              <a:rPr lang="ru-RU" sz="2400" dirty="0"/>
              <a:t> </a:t>
            </a:r>
            <a:r>
              <a:rPr lang="ru-RU" sz="2400" dirty="0" err="1"/>
              <a:t>жүйелері</a:t>
            </a:r>
            <a:r>
              <a:rPr lang="ru-RU" sz="2400" dirty="0"/>
              <a:t>).</a:t>
            </a:r>
            <a:br>
              <a:rPr lang="ru-RU" sz="2400" dirty="0"/>
            </a:br>
            <a:endParaRPr lang="ru-RU" sz="2400" dirty="0"/>
          </a:p>
        </p:txBody>
      </p:sp>
      <p:pic>
        <p:nvPicPr>
          <p:cNvPr id="4" name="Объект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5302735" y="1336357"/>
            <a:ext cx="6440870" cy="4561523"/>
          </a:xfrm>
        </p:spPr>
      </p:pic>
    </p:spTree>
    <p:extLst>
      <p:ext uri="{BB962C8B-B14F-4D97-AF65-F5344CB8AC3E}">
        <p14:creationId xmlns:p14="http://schemas.microsoft.com/office/powerpoint/2010/main" val="3697681958"/>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6477000" y="4434840"/>
            <a:ext cx="4876800" cy="1950720"/>
          </a:xfrm>
        </p:spPr>
        <p:txBody>
          <a:bodyPr>
            <a:normAutofit/>
          </a:bodyPr>
          <a:lstStyle/>
          <a:p>
            <a:r>
              <a:rPr lang="kk-KZ" dirty="0" smtClean="0"/>
              <a:t>Дереккөздер </a:t>
            </a:r>
            <a:br>
              <a:rPr lang="kk-KZ" dirty="0" smtClean="0"/>
            </a:br>
            <a:r>
              <a:rPr lang="en-US" dirty="0" err="1" smtClean="0"/>
              <a:t>kk.wikipedia</a:t>
            </a:r>
            <a:r>
              <a:rPr lang="en-US" dirty="0" smtClean="0"/>
              <a:t>.</a:t>
            </a:r>
            <a:r>
              <a:rPr lang="kk-KZ" dirty="0" smtClean="0"/>
              <a:t/>
            </a:r>
            <a:br>
              <a:rPr lang="kk-KZ" dirty="0" smtClean="0"/>
            </a:br>
            <a:endParaRPr lang="ru-RU" dirty="0"/>
          </a:p>
        </p:txBody>
      </p:sp>
    </p:spTree>
    <p:extLst>
      <p:ext uri="{BB962C8B-B14F-4D97-AF65-F5344CB8AC3E}">
        <p14:creationId xmlns:p14="http://schemas.microsoft.com/office/powerpoint/2010/main" val="1569570159"/>
      </p:ext>
    </p:extLst>
  </p:cSld>
  <p:clrMapOvr>
    <a:masterClrMapping/>
  </p:clrMapOvr>
  <p:timing>
    <p:tnLst>
      <p:par>
        <p:cTn id="1" dur="indefinite" restart="never" nodeType="tmRoot"/>
      </p:par>
    </p:tnLst>
  </p:timing>
</p:sld>
</file>

<file path=ppt/theme/theme1.xml><?xml version="1.0" encoding="utf-8"?>
<a:theme xmlns:a="http://schemas.openxmlformats.org/drawingml/2006/main" name="Тема Office">
  <a:themeElements>
    <a:clrScheme name="Стандартная">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Стандартная">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Стандартная">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57</TotalTime>
  <Words>109</Words>
  <Application>Microsoft Office PowerPoint</Application>
  <PresentationFormat>Широкоэкранный</PresentationFormat>
  <Paragraphs>16</Paragraphs>
  <Slides>16</Slides>
  <Notes>0</Notes>
  <HiddenSlides>0</HiddenSlides>
  <MMClips>0</MMClips>
  <ScaleCrop>false</ScaleCrop>
  <HeadingPairs>
    <vt:vector size="6" baseType="variant">
      <vt:variant>
        <vt:lpstr>Использованные шрифты</vt:lpstr>
      </vt:variant>
      <vt:variant>
        <vt:i4>4</vt:i4>
      </vt:variant>
      <vt:variant>
        <vt:lpstr>Тема</vt:lpstr>
      </vt:variant>
      <vt:variant>
        <vt:i4>1</vt:i4>
      </vt:variant>
      <vt:variant>
        <vt:lpstr>Заголовки слайдов</vt:lpstr>
      </vt:variant>
      <vt:variant>
        <vt:i4>16</vt:i4>
      </vt:variant>
    </vt:vector>
  </HeadingPairs>
  <TitlesOfParts>
    <vt:vector size="21" baseType="lpstr">
      <vt:lpstr>Arial</vt:lpstr>
      <vt:lpstr>Calibri</vt:lpstr>
      <vt:lpstr>Calibri Light</vt:lpstr>
      <vt:lpstr>Times New Roman</vt:lpstr>
      <vt:lpstr>Тема Office</vt:lpstr>
      <vt:lpstr> Өрт шығу себебтері</vt:lpstr>
      <vt:lpstr>Өрт – бұл адамның өмірі мен денсаулығына, қоғам мен мемлекетке зиянын тигізетін, қоршаған ортаға үлкен материалдық зақым келтіретін, қоршаған ортадағы заттардың бақылаусыз жануы.</vt:lpstr>
      <vt:lpstr>Ең күрделі, зиян тигізетін өрттер өртке қауіпті объектілерде және басқа да зақымдау факторлары (жарылыс, улы заттардың жиналуы т.б.) бар объектілерде болады. Сонымен бірге, адамдар көп шоғырланған жерлерде де өрт шығу қаупі бар.</vt:lpstr>
      <vt:lpstr>Өрт салдары зақымдау факторларының әрекеттеріне байланысты болады. Оларға жататындар: жанғыш заттың отқа тікелей әсері; сәулелер есебінен жоғары температуралы заттар мен объектілерге қашықтықтық әсері; жану зонасында иісті газбен улану; жану кезіндегі токсинді өнімдерден улану; құрылыстардың конструктивті бөліктерінің бұзылып құлауынан адамдардың жарақат алуы немесе қаза болуы. </vt:lpstr>
      <vt:lpstr>Орман өрттері Орман өрттері құрғақ ауа райы мен жел кездерінде айтарлықтай үлкен территорияға таралып кетеді. Ыстық ауа райы кездерінде, егер жауын-шашын болмаса ормандар құрғап, кез келген абайсыз жанған оттың әсерінен өрт тез таралып кетуі мүмкін. Ең өртке қауіпті орман өсімдіктеріне қарағайлы, жапырақты ағаштар, қыналар, ит бүлдіргендер, аршалар т.б. жатады. Құрғақ құмды топырақты жерлердегі ағаштарға өрт ең жиі әрі тез таралады, бірақ оларды өшіру оңайырақ келеді. Қылқан жапырақты ормандардағы түскен жапырақтар, бұталар және құрғақ шөптер қауіпті өрт тудырады. Олар үлкен зардап шектіреді. </vt:lpstr>
      <vt:lpstr>Өндіріс орындарындағы өрт Өндірістегі өрттердің негізгі себептеріне құрал-жабдықтардың технологиялық жұмыс тәртібінің бұзылуы, электр жабдықтарының ақаулылығы, жабдықтардың жөндеу жұмыстарына нашар дайындалығы, әртүрлі материалдардың өздігінен жануы және т.б. жатады. Жарылыс кезінде өртті болдырмау үшін ыстық жанғыш, жарылысқа қауіпті ортаның пайда болуына мүмкіндік бермей, оталдыру көзінің пайда болуына кедергі жасау керек. </vt:lpstr>
      <vt:lpstr>Өрттің алдын алу шаралары құрылыстық-жобалау; техникалық;, ұйымдастырушылық;</vt:lpstr>
      <vt:lpstr>ұрылыстық-жобалау шаралары - ғимараттар мен құрылыстардыңотқа төзімділігімен анықталады . Отқа төзімділік шегі дегеніміз – бұл оттың әсерінен құрылыс конструкцияларының бірінші сызат пайда болғанға дейінгі шыдайтын уақыт интервалы. Барлық құрылыс конструкциялары отқа төзімділік шегі бойынша 8 деңгейге бөлінеді. </vt:lpstr>
      <vt:lpstr>Техникалық шаралары: өмірге қажетті жүйелерді (жылу, жарықтандыру, вентиляция т.б.) орнатқан кездерде өрт қауіпсіздігі нормаларын сақтау; құрал-жабдықтар жұмысының тәртібі мен технологиялық процестер парамертлерін сақтау; әртүрлі қорғану жүйелерін пайдалану. </vt:lpstr>
      <vt:lpstr>Ұйымдастырушылық шаралар - құрамына өрт қауіпсіздігі бойынша оқу өткізу, өрт қауіпсіздігі шараларының сақталуын тексеру кіреді.</vt:lpstr>
      <vt:lpstr>Өрт сөндіру тәсілдері Өрт сөндірудің келесі тәсілдері қарастырылады: ыстық жанғыш затты тотықтырғыштан бөлектеу; ауадағы оттегі концентрациясын азайту; ыстық жагғыш заттың температурасын оталдыру температурасынан төмендету. </vt:lpstr>
      <vt:lpstr>Өрт сөндіру заттары ретінде су, құм, көпіршіктер, ұнтақтар, өрт тудырмайтын газ тәріздес заттар, инертті газдар, булар қолданылады.</vt:lpstr>
      <vt:lpstr>Өрт сөндіру құралдары Өрт сөндіру құралдары 2-ге бөлінеді: 1 қол көмегімен жұмыс істейтін құралдар 2 өртке қарсы жүйелер </vt:lpstr>
      <vt:lpstr>(құм салынған жәшіктер, асбест жабындары, өртке қарсы құрал-саймандары бар тақталар; химиялық көпіршікті от сөндіргіштер; ұнтақты отсөндіргіштер; көміроттекті отсөндіргіштер</vt:lpstr>
      <vt:lpstr>өртке қарсы жүйелер (сумен жабдықтау жүйелері; көпіршікті генераторлар; автоматты сигнал беру құралдарын қолдану арқылы автоматты өрт сөндіру жүйелері). </vt:lpstr>
      <vt:lpstr>Дереккөздер  kk.wikipedia. </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Өрт шығу себебтері</dc:title>
  <dc:creator>New2014</dc:creator>
  <cp:lastModifiedBy>New2014</cp:lastModifiedBy>
  <cp:revision>6</cp:revision>
  <dcterms:created xsi:type="dcterms:W3CDTF">2016-04-18T16:06:46Z</dcterms:created>
  <dcterms:modified xsi:type="dcterms:W3CDTF">2016-04-18T17:04:13Z</dcterms:modified>
</cp:coreProperties>
</file>